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20" r:id="rId2"/>
  </p:sldMasterIdLst>
  <p:sldIdLst>
    <p:sldId id="315" r:id="rId3"/>
    <p:sldId id="302" r:id="rId4"/>
    <p:sldId id="323" r:id="rId5"/>
    <p:sldId id="327" r:id="rId6"/>
    <p:sldId id="325" r:id="rId7"/>
    <p:sldId id="326" r:id="rId8"/>
    <p:sldId id="328" r:id="rId9"/>
    <p:sldId id="329" r:id="rId10"/>
    <p:sldId id="330" r:id="rId11"/>
    <p:sldId id="30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52CE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33" autoAdjust="0"/>
    <p:restoredTop sz="94660"/>
  </p:normalViewPr>
  <p:slideViewPr>
    <p:cSldViewPr snapToGrid="0">
      <p:cViewPr varScale="1">
        <p:scale>
          <a:sx n="77" d="100"/>
          <a:sy n="77" d="100"/>
        </p:scale>
        <p:origin x="8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g>
</file>

<file path=ppt/media/image19.png>
</file>

<file path=ppt/media/image2.png>
</file>

<file path=ppt/media/image20.png>
</file>

<file path=ppt/media/image21.jp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5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3093155"/>
            <a:ext cx="8827911" cy="1896533"/>
          </a:xfrm>
        </p:spPr>
        <p:txBody>
          <a:bodyPr anchor="t"/>
          <a:lstStyle>
            <a:lvl1pPr algn="l">
              <a:defRPr sz="6000">
                <a:solidFill>
                  <a:schemeClr val="bg1"/>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Subtitle 2"/>
          <p:cNvSpPr>
            <a:spLocks noGrp="1"/>
          </p:cNvSpPr>
          <p:nvPr>
            <p:ph type="subTitle" idx="1"/>
          </p:nvPr>
        </p:nvSpPr>
        <p:spPr>
          <a:xfrm>
            <a:off x="1840087" y="5092172"/>
            <a:ext cx="8827911" cy="9699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38984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621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82418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1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8067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42644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1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24176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940802" cy="990777"/>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940802" cy="4812242"/>
          </a:xfrm>
        </p:spPr>
        <p:txBody>
          <a:bodyPr/>
          <a:lstStyle>
            <a:lvl1pPr>
              <a:buClr>
                <a:srgbClr val="00B0F0"/>
              </a:buClr>
              <a:defRPr>
                <a:solidFill>
                  <a:schemeClr val="tx1"/>
                </a:solidFill>
                <a:latin typeface="Segoe UI" panose="020B0502040204020203" pitchFamily="34" charset="0"/>
                <a:cs typeface="Segoe UI" panose="020B0502040204020203" pitchFamily="34" charset="0"/>
              </a:defRPr>
            </a:lvl1pPr>
            <a:lvl2pPr>
              <a:buClr>
                <a:srgbClr val="00B0F0"/>
              </a:buClr>
              <a:defRPr>
                <a:solidFill>
                  <a:schemeClr val="tx1"/>
                </a:solidFill>
                <a:latin typeface="Segoe UI" panose="020B0502040204020203" pitchFamily="34" charset="0"/>
                <a:cs typeface="Segoe UI" panose="020B0502040204020203" pitchFamily="34" charset="0"/>
              </a:defRPr>
            </a:lvl2pPr>
            <a:lvl3pPr>
              <a:buClr>
                <a:srgbClr val="00B0F0"/>
              </a:buClr>
              <a:defRPr>
                <a:solidFill>
                  <a:schemeClr val="tx1"/>
                </a:solidFill>
                <a:latin typeface="Segoe UI" panose="020B0502040204020203" pitchFamily="34" charset="0"/>
                <a:cs typeface="Segoe UI" panose="020B0502040204020203" pitchFamily="34" charset="0"/>
              </a:defRPr>
            </a:lvl3pPr>
            <a:lvl4pPr>
              <a:buClr>
                <a:srgbClr val="00B0F0"/>
              </a:buClr>
              <a:defRPr>
                <a:solidFill>
                  <a:schemeClr val="tx1"/>
                </a:solidFill>
                <a:latin typeface="Segoe UI" panose="020B0502040204020203" pitchFamily="34" charset="0"/>
                <a:cs typeface="Segoe UI" panose="020B0502040204020203" pitchFamily="34" charset="0"/>
              </a:defRPr>
            </a:lvl4pPr>
            <a:lvl5pPr>
              <a:buClr>
                <a:srgbClr val="00B0F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76258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7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5" y="699911"/>
            <a:ext cx="8929513" cy="990777"/>
          </a:xfrm>
        </p:spPr>
        <p:txBody>
          <a:bodyPr/>
          <a:lstStyle>
            <a:lvl1pPr>
              <a:defRPr>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4" y="1825625"/>
            <a:ext cx="8929513" cy="4812242"/>
          </a:xfrm>
        </p:spPr>
        <p:txBody>
          <a:bodyPr/>
          <a:lstStyle>
            <a:lvl1pPr>
              <a:buClr>
                <a:srgbClr val="7030A0"/>
              </a:buClr>
              <a:defRPr>
                <a:solidFill>
                  <a:schemeClr val="tx1"/>
                </a:solidFill>
                <a:latin typeface="Segoe UI" panose="020B0502040204020203" pitchFamily="34" charset="0"/>
                <a:cs typeface="Segoe UI" panose="020B0502040204020203" pitchFamily="34" charset="0"/>
              </a:defRPr>
            </a:lvl1pPr>
            <a:lvl2pPr>
              <a:buClr>
                <a:srgbClr val="7030A0"/>
              </a:buClr>
              <a:defRPr>
                <a:solidFill>
                  <a:schemeClr val="tx1"/>
                </a:solidFill>
                <a:latin typeface="Segoe UI" panose="020B0502040204020203" pitchFamily="34" charset="0"/>
                <a:cs typeface="Segoe UI" panose="020B0502040204020203" pitchFamily="34" charset="0"/>
              </a:defRPr>
            </a:lvl2pPr>
            <a:lvl3pPr>
              <a:buClr>
                <a:srgbClr val="7030A0"/>
              </a:buClr>
              <a:defRPr>
                <a:solidFill>
                  <a:schemeClr val="tx1"/>
                </a:solidFill>
                <a:latin typeface="Segoe UI" panose="020B0502040204020203" pitchFamily="34" charset="0"/>
                <a:cs typeface="Segoe UI" panose="020B0502040204020203" pitchFamily="34" charset="0"/>
              </a:defRPr>
            </a:lvl3pPr>
            <a:lvl4pPr>
              <a:buClr>
                <a:srgbClr val="7030A0"/>
              </a:buClr>
              <a:defRPr>
                <a:solidFill>
                  <a:schemeClr val="tx1"/>
                </a:solidFill>
                <a:latin typeface="Segoe UI" panose="020B0502040204020203" pitchFamily="34" charset="0"/>
                <a:cs typeface="Segoe UI" panose="020B0502040204020203" pitchFamily="34" charset="0"/>
              </a:defRPr>
            </a:lvl4pPr>
            <a:lvl5pPr>
              <a:buClr>
                <a:srgbClr val="7030A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65990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8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918224" cy="990777"/>
          </a:xfrm>
        </p:spPr>
        <p:txBody>
          <a:bodyPr/>
          <a:lstStyle>
            <a:lvl1pPr>
              <a:defRPr>
                <a:solidFill>
                  <a:schemeClr val="accent2"/>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918224" cy="4812242"/>
          </a:xfrm>
        </p:spPr>
        <p:txBody>
          <a:bodyPr/>
          <a:lstStyle>
            <a:lvl1pPr>
              <a:buClr>
                <a:schemeClr val="accent2"/>
              </a:buClr>
              <a:defRPr>
                <a:solidFill>
                  <a:schemeClr val="tx1"/>
                </a:solidFill>
                <a:latin typeface="Segoe UI" panose="020B0502040204020203" pitchFamily="34" charset="0"/>
                <a:cs typeface="Segoe UI" panose="020B0502040204020203" pitchFamily="34" charset="0"/>
              </a:defRPr>
            </a:lvl1pPr>
            <a:lvl2pPr>
              <a:buClr>
                <a:schemeClr val="accent2"/>
              </a:buClr>
              <a:defRPr>
                <a:solidFill>
                  <a:schemeClr val="tx1"/>
                </a:solidFill>
                <a:latin typeface="Segoe UI" panose="020B0502040204020203" pitchFamily="34" charset="0"/>
                <a:cs typeface="Segoe UI" panose="020B0502040204020203" pitchFamily="34" charset="0"/>
              </a:defRPr>
            </a:lvl2pPr>
            <a:lvl3pPr>
              <a:buClr>
                <a:schemeClr val="accent2"/>
              </a:buClr>
              <a:defRPr>
                <a:solidFill>
                  <a:schemeClr val="tx1"/>
                </a:solidFill>
                <a:latin typeface="Segoe UI" panose="020B0502040204020203" pitchFamily="34" charset="0"/>
                <a:cs typeface="Segoe UI" panose="020B0502040204020203" pitchFamily="34" charset="0"/>
              </a:defRPr>
            </a:lvl3pPr>
            <a:lvl4pPr>
              <a:buClr>
                <a:schemeClr val="accent2"/>
              </a:buClr>
              <a:defRPr>
                <a:solidFill>
                  <a:schemeClr val="tx1"/>
                </a:solidFill>
                <a:latin typeface="Segoe UI" panose="020B0502040204020203" pitchFamily="34" charset="0"/>
                <a:cs typeface="Segoe UI" panose="020B0502040204020203" pitchFamily="34" charset="0"/>
              </a:defRPr>
            </a:lvl4pPr>
            <a:lvl5pPr>
              <a:buClr>
                <a:schemeClr val="accent2"/>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9015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9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5" y="699911"/>
            <a:ext cx="8963379" cy="990777"/>
          </a:xfrm>
        </p:spPr>
        <p:txBody>
          <a:bodyPr/>
          <a:lstStyle>
            <a:lvl1pPr>
              <a:defRPr>
                <a:solidFill>
                  <a:srgbClr val="92D05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4" y="1825625"/>
            <a:ext cx="8963379" cy="4812242"/>
          </a:xfrm>
        </p:spPr>
        <p:txBody>
          <a:bodyPr/>
          <a:lstStyle>
            <a:lvl1pPr>
              <a:buClr>
                <a:srgbClr val="92D050"/>
              </a:buClr>
              <a:defRPr>
                <a:solidFill>
                  <a:schemeClr val="tx1"/>
                </a:solidFill>
                <a:latin typeface="Segoe UI" panose="020B0502040204020203" pitchFamily="34" charset="0"/>
                <a:cs typeface="Segoe UI" panose="020B0502040204020203" pitchFamily="34" charset="0"/>
              </a:defRPr>
            </a:lvl1pPr>
            <a:lvl2pPr>
              <a:buClr>
                <a:srgbClr val="92D050"/>
              </a:buClr>
              <a:defRPr>
                <a:solidFill>
                  <a:schemeClr val="tx1"/>
                </a:solidFill>
                <a:latin typeface="Segoe UI" panose="020B0502040204020203" pitchFamily="34" charset="0"/>
                <a:cs typeface="Segoe UI" panose="020B0502040204020203" pitchFamily="34" charset="0"/>
              </a:defRPr>
            </a:lvl2pPr>
            <a:lvl3pPr>
              <a:buClr>
                <a:srgbClr val="92D050"/>
              </a:buClr>
              <a:defRPr>
                <a:solidFill>
                  <a:schemeClr val="tx1"/>
                </a:solidFill>
                <a:latin typeface="Segoe UI" panose="020B0502040204020203" pitchFamily="34" charset="0"/>
                <a:cs typeface="Segoe UI" panose="020B0502040204020203" pitchFamily="34" charset="0"/>
              </a:defRPr>
            </a:lvl3pPr>
            <a:lvl4pPr>
              <a:buClr>
                <a:srgbClr val="92D050"/>
              </a:buClr>
              <a:defRPr>
                <a:solidFill>
                  <a:schemeClr val="tx1"/>
                </a:solidFill>
                <a:latin typeface="Segoe UI" panose="020B0502040204020203" pitchFamily="34" charset="0"/>
                <a:cs typeface="Segoe UI" panose="020B0502040204020203" pitchFamily="34" charset="0"/>
              </a:defRPr>
            </a:lvl4pPr>
            <a:lvl5pPr>
              <a:buClr>
                <a:srgbClr val="92D05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726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10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2356" y="699911"/>
            <a:ext cx="8895646" cy="990777"/>
          </a:xfrm>
        </p:spPr>
        <p:txBody>
          <a:bodyPr/>
          <a:lstStyle>
            <a:lvl1pPr>
              <a:defRPr>
                <a:solidFill>
                  <a:srgbClr val="52CECB"/>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1772355" y="1825625"/>
            <a:ext cx="8895646" cy="4812242"/>
          </a:xfrm>
        </p:spPr>
        <p:txBody>
          <a:bodyPr/>
          <a:lstStyle>
            <a:lvl1pPr>
              <a:buClr>
                <a:srgbClr val="52CECB"/>
              </a:buClr>
              <a:defRPr>
                <a:solidFill>
                  <a:schemeClr val="tx1"/>
                </a:solidFill>
                <a:latin typeface="Segoe UI" panose="020B0502040204020203" pitchFamily="34" charset="0"/>
                <a:cs typeface="Segoe UI" panose="020B0502040204020203" pitchFamily="34" charset="0"/>
              </a:defRPr>
            </a:lvl1pPr>
            <a:lvl2pPr>
              <a:buClr>
                <a:srgbClr val="52CECB"/>
              </a:buClr>
              <a:defRPr>
                <a:solidFill>
                  <a:schemeClr val="tx1"/>
                </a:solidFill>
                <a:latin typeface="Segoe UI" panose="020B0502040204020203" pitchFamily="34" charset="0"/>
                <a:cs typeface="Segoe UI" panose="020B0502040204020203" pitchFamily="34" charset="0"/>
              </a:defRPr>
            </a:lvl2pPr>
            <a:lvl3pPr>
              <a:buClr>
                <a:srgbClr val="52CECB"/>
              </a:buClr>
              <a:defRPr>
                <a:solidFill>
                  <a:schemeClr val="tx1"/>
                </a:solidFill>
                <a:latin typeface="Segoe UI" panose="020B0502040204020203" pitchFamily="34" charset="0"/>
                <a:cs typeface="Segoe UI" panose="020B0502040204020203" pitchFamily="34" charset="0"/>
              </a:defRPr>
            </a:lvl3pPr>
            <a:lvl4pPr>
              <a:buClr>
                <a:srgbClr val="52CECB"/>
              </a:buClr>
              <a:defRPr>
                <a:solidFill>
                  <a:schemeClr val="tx1"/>
                </a:solidFill>
                <a:latin typeface="Segoe UI" panose="020B0502040204020203" pitchFamily="34" charset="0"/>
                <a:cs typeface="Segoe UI" panose="020B0502040204020203" pitchFamily="34" charset="0"/>
              </a:defRPr>
            </a:lvl4pPr>
            <a:lvl5pPr>
              <a:buClr>
                <a:srgbClr val="52CECB"/>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847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7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3093155"/>
            <a:ext cx="8827911" cy="1896533"/>
          </a:xfrm>
        </p:spPr>
        <p:txBody>
          <a:bodyPr anchor="t"/>
          <a:lstStyle>
            <a:lvl1pPr algn="l">
              <a:defRPr sz="6000">
                <a:solidFill>
                  <a:schemeClr val="bg1"/>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Subtitle 2"/>
          <p:cNvSpPr>
            <a:spLocks noGrp="1"/>
          </p:cNvSpPr>
          <p:nvPr>
            <p:ph type="subTitle" idx="1"/>
          </p:nvPr>
        </p:nvSpPr>
        <p:spPr>
          <a:xfrm>
            <a:off x="1840087" y="5092172"/>
            <a:ext cx="8827911" cy="9699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756288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6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00B0F0"/>
              </a:buClr>
              <a:defRPr>
                <a:solidFill>
                  <a:schemeClr val="tx1"/>
                </a:solidFill>
                <a:latin typeface="Segoe UI" panose="020B0502040204020203" pitchFamily="34" charset="0"/>
                <a:cs typeface="Segoe UI" panose="020B0502040204020203" pitchFamily="34" charset="0"/>
              </a:defRPr>
            </a:lvl1pPr>
            <a:lvl2pPr>
              <a:buClr>
                <a:srgbClr val="00B0F0"/>
              </a:buClr>
              <a:defRPr>
                <a:solidFill>
                  <a:schemeClr val="tx1"/>
                </a:solidFill>
                <a:latin typeface="Segoe UI" panose="020B0502040204020203" pitchFamily="34" charset="0"/>
                <a:cs typeface="Segoe UI" panose="020B0502040204020203" pitchFamily="34" charset="0"/>
              </a:defRPr>
            </a:lvl2pPr>
            <a:lvl3pPr>
              <a:buClr>
                <a:srgbClr val="00B0F0"/>
              </a:buClr>
              <a:defRPr>
                <a:solidFill>
                  <a:schemeClr val="tx1"/>
                </a:solidFill>
                <a:latin typeface="Segoe UI" panose="020B0502040204020203" pitchFamily="34" charset="0"/>
                <a:cs typeface="Segoe UI" panose="020B0502040204020203" pitchFamily="34" charset="0"/>
              </a:defRPr>
            </a:lvl3pPr>
            <a:lvl4pPr>
              <a:buClr>
                <a:srgbClr val="00B0F0"/>
              </a:buClr>
              <a:defRPr>
                <a:solidFill>
                  <a:schemeClr val="tx1"/>
                </a:solidFill>
                <a:latin typeface="Segoe UI" panose="020B0502040204020203" pitchFamily="34" charset="0"/>
                <a:cs typeface="Segoe UI" panose="020B0502040204020203" pitchFamily="34" charset="0"/>
              </a:defRPr>
            </a:lvl4pPr>
            <a:lvl5pPr>
              <a:buClr>
                <a:srgbClr val="00B0F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1544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7030A0"/>
              </a:buClr>
              <a:defRPr>
                <a:solidFill>
                  <a:schemeClr val="tx1"/>
                </a:solidFill>
                <a:latin typeface="Segoe UI" panose="020B0502040204020203" pitchFamily="34" charset="0"/>
                <a:cs typeface="Segoe UI" panose="020B0502040204020203" pitchFamily="34" charset="0"/>
              </a:defRPr>
            </a:lvl1pPr>
            <a:lvl2pPr>
              <a:buClr>
                <a:srgbClr val="7030A0"/>
              </a:buClr>
              <a:defRPr>
                <a:solidFill>
                  <a:schemeClr val="tx1"/>
                </a:solidFill>
                <a:latin typeface="Segoe UI" panose="020B0502040204020203" pitchFamily="34" charset="0"/>
                <a:cs typeface="Segoe UI" panose="020B0502040204020203" pitchFamily="34" charset="0"/>
              </a:defRPr>
            </a:lvl2pPr>
            <a:lvl3pPr>
              <a:buClr>
                <a:srgbClr val="7030A0"/>
              </a:buClr>
              <a:defRPr>
                <a:solidFill>
                  <a:schemeClr val="tx1"/>
                </a:solidFill>
                <a:latin typeface="Segoe UI" panose="020B0502040204020203" pitchFamily="34" charset="0"/>
                <a:cs typeface="Segoe UI" panose="020B0502040204020203" pitchFamily="34" charset="0"/>
              </a:defRPr>
            </a:lvl3pPr>
            <a:lvl4pPr>
              <a:buClr>
                <a:srgbClr val="7030A0"/>
              </a:buClr>
              <a:defRPr>
                <a:solidFill>
                  <a:schemeClr val="tx1"/>
                </a:solidFill>
                <a:latin typeface="Segoe UI" panose="020B0502040204020203" pitchFamily="34" charset="0"/>
                <a:cs typeface="Segoe UI" panose="020B0502040204020203" pitchFamily="34" charset="0"/>
              </a:defRPr>
            </a:lvl4pPr>
            <a:lvl5pPr>
              <a:buClr>
                <a:srgbClr val="7030A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11046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chemeClr val="accent2"/>
              </a:buClr>
              <a:defRPr>
                <a:solidFill>
                  <a:schemeClr val="tx1"/>
                </a:solidFill>
                <a:latin typeface="Segoe UI" panose="020B0502040204020203" pitchFamily="34" charset="0"/>
                <a:cs typeface="Segoe UI" panose="020B0502040204020203" pitchFamily="34" charset="0"/>
              </a:defRPr>
            </a:lvl1pPr>
            <a:lvl2pPr>
              <a:buClr>
                <a:schemeClr val="accent2"/>
              </a:buClr>
              <a:defRPr>
                <a:solidFill>
                  <a:schemeClr val="tx1"/>
                </a:solidFill>
                <a:latin typeface="Segoe UI" panose="020B0502040204020203" pitchFamily="34" charset="0"/>
                <a:cs typeface="Segoe UI" panose="020B0502040204020203" pitchFamily="34" charset="0"/>
              </a:defRPr>
            </a:lvl2pPr>
            <a:lvl3pPr>
              <a:buClr>
                <a:schemeClr val="accent2"/>
              </a:buClr>
              <a:defRPr>
                <a:solidFill>
                  <a:schemeClr val="tx1"/>
                </a:solidFill>
                <a:latin typeface="Segoe UI" panose="020B0502040204020203" pitchFamily="34" charset="0"/>
                <a:cs typeface="Segoe UI" panose="020B0502040204020203" pitchFamily="34" charset="0"/>
              </a:defRPr>
            </a:lvl3pPr>
            <a:lvl4pPr>
              <a:buClr>
                <a:schemeClr val="accent2"/>
              </a:buClr>
              <a:defRPr>
                <a:solidFill>
                  <a:schemeClr val="tx1"/>
                </a:solidFill>
                <a:latin typeface="Segoe UI" panose="020B0502040204020203" pitchFamily="34" charset="0"/>
                <a:cs typeface="Segoe UI" panose="020B0502040204020203" pitchFamily="34" charset="0"/>
              </a:defRPr>
            </a:lvl4pPr>
            <a:lvl5pPr>
              <a:buClr>
                <a:schemeClr val="accent2"/>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17120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92D05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92D050"/>
              </a:buClr>
              <a:defRPr>
                <a:solidFill>
                  <a:schemeClr val="tx1"/>
                </a:solidFill>
                <a:latin typeface="Segoe UI" panose="020B0502040204020203" pitchFamily="34" charset="0"/>
                <a:cs typeface="Segoe UI" panose="020B0502040204020203" pitchFamily="34" charset="0"/>
              </a:defRPr>
            </a:lvl1pPr>
            <a:lvl2pPr>
              <a:buClr>
                <a:srgbClr val="92D050"/>
              </a:buClr>
              <a:defRPr>
                <a:solidFill>
                  <a:schemeClr val="tx1"/>
                </a:solidFill>
                <a:latin typeface="Segoe UI" panose="020B0502040204020203" pitchFamily="34" charset="0"/>
                <a:cs typeface="Segoe UI" panose="020B0502040204020203" pitchFamily="34" charset="0"/>
              </a:defRPr>
            </a:lvl2pPr>
            <a:lvl3pPr>
              <a:buClr>
                <a:srgbClr val="92D050"/>
              </a:buClr>
              <a:defRPr>
                <a:solidFill>
                  <a:schemeClr val="tx1"/>
                </a:solidFill>
                <a:latin typeface="Segoe UI" panose="020B0502040204020203" pitchFamily="34" charset="0"/>
                <a:cs typeface="Segoe UI" panose="020B0502040204020203" pitchFamily="34" charset="0"/>
              </a:defRPr>
            </a:lvl3pPr>
            <a:lvl4pPr>
              <a:buClr>
                <a:srgbClr val="92D050"/>
              </a:buClr>
              <a:defRPr>
                <a:solidFill>
                  <a:schemeClr val="tx1"/>
                </a:solidFill>
                <a:latin typeface="Segoe UI" panose="020B0502040204020203" pitchFamily="34" charset="0"/>
                <a:cs typeface="Segoe UI" panose="020B0502040204020203" pitchFamily="34" charset="0"/>
              </a:defRPr>
            </a:lvl4pPr>
            <a:lvl5pPr>
              <a:buClr>
                <a:srgbClr val="92D050"/>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733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52CECB"/>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buClr>
                <a:srgbClr val="52CECB"/>
              </a:buClr>
              <a:defRPr>
                <a:solidFill>
                  <a:schemeClr val="tx1"/>
                </a:solidFill>
                <a:latin typeface="Segoe UI" panose="020B0502040204020203" pitchFamily="34" charset="0"/>
                <a:cs typeface="Segoe UI" panose="020B0502040204020203" pitchFamily="34" charset="0"/>
              </a:defRPr>
            </a:lvl1pPr>
            <a:lvl2pPr>
              <a:buClr>
                <a:srgbClr val="52CECB"/>
              </a:buClr>
              <a:defRPr>
                <a:solidFill>
                  <a:schemeClr val="tx1"/>
                </a:solidFill>
                <a:latin typeface="Segoe UI" panose="020B0502040204020203" pitchFamily="34" charset="0"/>
                <a:cs typeface="Segoe UI" panose="020B0502040204020203" pitchFamily="34" charset="0"/>
              </a:defRPr>
            </a:lvl2pPr>
            <a:lvl3pPr>
              <a:buClr>
                <a:srgbClr val="52CECB"/>
              </a:buClr>
              <a:defRPr>
                <a:solidFill>
                  <a:schemeClr val="tx1"/>
                </a:solidFill>
                <a:latin typeface="Segoe UI" panose="020B0502040204020203" pitchFamily="34" charset="0"/>
                <a:cs typeface="Segoe UI" panose="020B0502040204020203" pitchFamily="34" charset="0"/>
              </a:defRPr>
            </a:lvl3pPr>
            <a:lvl4pPr>
              <a:buClr>
                <a:srgbClr val="52CECB"/>
              </a:buClr>
              <a:defRPr>
                <a:solidFill>
                  <a:schemeClr val="tx1"/>
                </a:solidFill>
                <a:latin typeface="Segoe UI" panose="020B0502040204020203" pitchFamily="34" charset="0"/>
                <a:cs typeface="Segoe UI" panose="020B0502040204020203" pitchFamily="34" charset="0"/>
              </a:defRPr>
            </a:lvl4pPr>
            <a:lvl5pPr>
              <a:buClr>
                <a:srgbClr val="52CECB"/>
              </a:buClr>
              <a:defRPr>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43984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63252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7827554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6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779155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7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529782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9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63346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153938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8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995150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1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7957463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16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749113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17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241357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18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70054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10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248930"/>
            <a:ext cx="9552517" cy="2313545"/>
          </a:xfrm>
        </p:spPr>
        <p:txBody>
          <a:bodyPr anchor="b"/>
          <a:lstStyle>
            <a:lvl1pPr>
              <a:defRPr sz="60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633953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1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075935"/>
            <a:ext cx="9552517" cy="2486540"/>
          </a:xfrm>
        </p:spPr>
        <p:txBody>
          <a:bodyPr anchor="b"/>
          <a:lstStyle>
            <a:lvl1pPr>
              <a:defRPr sz="6000">
                <a:solidFill>
                  <a:srgbClr val="7030A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106504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1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chemeClr val="accent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6617038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1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13005"/>
            <a:ext cx="9552517" cy="2449470"/>
          </a:xfrm>
        </p:spPr>
        <p:txBody>
          <a:bodyPr anchor="b"/>
          <a:lstStyle>
            <a:lvl1pPr>
              <a:defRPr sz="60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99734648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1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4932" y="2100649"/>
            <a:ext cx="9552517" cy="2461826"/>
          </a:xfrm>
        </p:spPr>
        <p:txBody>
          <a:bodyPr anchor="b"/>
          <a:lstStyle>
            <a:lvl1pPr>
              <a:defRPr sz="6000">
                <a:solidFill>
                  <a:srgbClr val="52CECB"/>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794932" y="4589463"/>
            <a:ext cx="9552518" cy="1500187"/>
          </a:xfrm>
        </p:spPr>
        <p:txBody>
          <a:bodyPr/>
          <a:lstStyle>
            <a:lvl1pPr marL="0" indent="0">
              <a:buNone/>
              <a:defRPr sz="2400">
                <a:solidFill>
                  <a:schemeClr val="tx1">
                    <a:tint val="7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12478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6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77247319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00B0F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217735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7030A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269298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FF990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7651704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43450" y="1594022"/>
            <a:ext cx="10194324" cy="654908"/>
          </a:xfrm>
        </p:spPr>
        <p:txBody>
          <a:bodyPr anchor="b">
            <a:noAutofit/>
          </a:bodyPr>
          <a:lstStyle>
            <a:lvl1pPr>
              <a:defRPr sz="3600">
                <a:solidFill>
                  <a:srgbClr val="92D050"/>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643451" y="2360141"/>
            <a:ext cx="10194322" cy="4028302"/>
          </a:xfrm>
        </p:spPr>
        <p:txBody>
          <a:bodyPr/>
          <a:lstStyle>
            <a:lvl1pPr marL="0" indent="0">
              <a:buNone/>
              <a:defRPr sz="2400">
                <a:solidFill>
                  <a:schemeClr val="bg1">
                    <a:lumMod val="50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5772203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43467"/>
            <a:ext cx="10515600" cy="1047221"/>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sz="half" idx="1"/>
          </p:nvPr>
        </p:nvSpPr>
        <p:spPr>
          <a:xfrm>
            <a:off x="838200" y="1825625"/>
            <a:ext cx="5181600" cy="4688064"/>
          </a:xfrm>
        </p:spPr>
        <p:txBody>
          <a:bodyPr/>
          <a:lstStyle>
            <a:lvl1pPr>
              <a:buClr>
                <a:srgbClr val="00B0F0"/>
              </a:buClr>
              <a:defRPr>
                <a:latin typeface="Segoe UI" panose="020B0502040204020203" pitchFamily="34" charset="0"/>
                <a:cs typeface="Segoe UI" panose="020B0502040204020203" pitchFamily="34" charset="0"/>
              </a:defRPr>
            </a:lvl1pPr>
            <a:lvl2pPr>
              <a:buClr>
                <a:srgbClr val="00B0F0"/>
              </a:buClr>
              <a:defRPr>
                <a:latin typeface="Segoe UI" panose="020B0502040204020203" pitchFamily="34" charset="0"/>
                <a:cs typeface="Segoe UI" panose="020B0502040204020203" pitchFamily="34" charset="0"/>
              </a:defRPr>
            </a:lvl2pPr>
            <a:lvl3pPr>
              <a:buClr>
                <a:srgbClr val="00B0F0"/>
              </a:buClr>
              <a:defRPr>
                <a:latin typeface="Segoe UI" panose="020B0502040204020203" pitchFamily="34" charset="0"/>
                <a:cs typeface="Segoe UI" panose="020B0502040204020203" pitchFamily="34" charset="0"/>
              </a:defRPr>
            </a:lvl3pPr>
            <a:lvl4pPr>
              <a:buClr>
                <a:srgbClr val="00B0F0"/>
              </a:buClr>
              <a:defRPr>
                <a:latin typeface="Segoe UI" panose="020B0502040204020203" pitchFamily="34" charset="0"/>
                <a:cs typeface="Segoe UI" panose="020B0502040204020203" pitchFamily="34" charset="0"/>
              </a:defRPr>
            </a:lvl4pPr>
            <a:lvl5pPr>
              <a:buClr>
                <a:srgbClr val="00B0F0"/>
              </a:buClr>
              <a:defRPr>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688064"/>
          </a:xfrm>
        </p:spPr>
        <p:txBody>
          <a:bodyPr/>
          <a:lstStyle>
            <a:lvl1pPr>
              <a:buClr>
                <a:srgbClr val="00B0F0"/>
              </a:buClr>
              <a:defRPr>
                <a:latin typeface="Segoe UI" panose="020B0502040204020203" pitchFamily="34" charset="0"/>
                <a:cs typeface="Segoe UI" panose="020B0502040204020203" pitchFamily="34" charset="0"/>
              </a:defRPr>
            </a:lvl1pPr>
            <a:lvl2pPr>
              <a:buClr>
                <a:srgbClr val="00B0F0"/>
              </a:buClr>
              <a:defRPr>
                <a:latin typeface="Segoe UI" panose="020B0502040204020203" pitchFamily="34" charset="0"/>
                <a:cs typeface="Segoe UI" panose="020B0502040204020203" pitchFamily="34" charset="0"/>
              </a:defRPr>
            </a:lvl2pPr>
            <a:lvl3pPr>
              <a:buClr>
                <a:srgbClr val="00B0F0"/>
              </a:buClr>
              <a:defRPr>
                <a:latin typeface="Segoe UI" panose="020B0502040204020203" pitchFamily="34" charset="0"/>
                <a:cs typeface="Segoe UI" panose="020B0502040204020203" pitchFamily="34" charset="0"/>
              </a:defRPr>
            </a:lvl3pPr>
            <a:lvl4pPr>
              <a:buClr>
                <a:srgbClr val="00B0F0"/>
              </a:buClr>
              <a:defRPr>
                <a:latin typeface="Segoe UI" panose="020B0502040204020203" pitchFamily="34" charset="0"/>
                <a:cs typeface="Segoe UI" panose="020B0502040204020203" pitchFamily="34" charset="0"/>
              </a:defRPr>
            </a:lvl4pPr>
            <a:lvl5pPr>
              <a:buClr>
                <a:srgbClr val="00B0F0"/>
              </a:buCl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93117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609600"/>
            <a:ext cx="10515600" cy="959556"/>
          </a:xfrm>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rgbClr val="00B0F0"/>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50230"/>
            <a:ext cx="5157787" cy="4053769"/>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rgbClr val="00B0F0"/>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50230"/>
            <a:ext cx="5183188" cy="4053769"/>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818162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671261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04644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7438588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6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7113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5751015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3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608744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4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511339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5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3022" y="365125"/>
            <a:ext cx="10080978" cy="1325563"/>
          </a:xfrm>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127344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89978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976489"/>
            <a:ext cx="3932237" cy="1416756"/>
          </a:xfrm>
        </p:spPr>
        <p:txBody>
          <a:bodyPr anchor="t"/>
          <a:lstStyle>
            <a:lvl1pPr>
              <a:defRPr sz="3200">
                <a:solidFill>
                  <a:srgbClr val="00B0F0"/>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976490"/>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576689"/>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65521835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5505692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6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solidFill>
                  <a:schemeClr val="bg1"/>
                </a:solidFill>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409985089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1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9988671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42712472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805329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2186056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4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16756"/>
          </a:xfrm>
        </p:spPr>
        <p:txBody>
          <a:bodyPr anchor="t"/>
          <a:lstStyle>
            <a:lvl1pPr>
              <a:defRPr sz="32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9304338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1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26055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147556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69239" y="5670380"/>
            <a:ext cx="11653523" cy="896552"/>
          </a:xfrm>
        </p:spPr>
        <p:txBody>
          <a:bodyPr lIns="182880" tIns="146304" rIns="182880" bIns="146304" anchor="b">
            <a:noAutofit/>
          </a:bodyPr>
          <a:lstStyle>
            <a:lvl1pPr>
              <a:defRPr sz="1961" baseline="0">
                <a:latin typeface="+mn-lt"/>
              </a:defRPr>
            </a:lvl1pPr>
          </a:lstStyle>
          <a:p>
            <a:pPr lvl="0"/>
            <a:r>
              <a:rPr lang="en-US" dirty="0"/>
              <a:t>Click to edit Master text styles</a:t>
            </a:r>
          </a:p>
        </p:txBody>
      </p:sp>
      <p:sp>
        <p:nvSpPr>
          <p:cNvPr id="2" name="Title 1"/>
          <p:cNvSpPr>
            <a:spLocks noGrp="1"/>
          </p:cNvSpPr>
          <p:nvPr>
            <p:ph type="title" hasCustomPrompt="1"/>
          </p:nvPr>
        </p:nvSpPr>
        <p:spPr>
          <a:xfrm>
            <a:off x="269239" y="2084173"/>
            <a:ext cx="11653522" cy="894996"/>
          </a:xfrm>
        </p:spPr>
        <p:txBody>
          <a:bodyPr/>
          <a:lstStyle>
            <a:lvl1pPr>
              <a:defRPr sz="5294"/>
            </a:lvl1pPr>
          </a:lstStyle>
          <a:p>
            <a:r>
              <a:rPr lang="en-US" dirty="0"/>
              <a:t>Click to edit master title style</a:t>
            </a:r>
          </a:p>
        </p:txBody>
      </p:sp>
    </p:spTree>
    <p:extLst>
      <p:ext uri="{BB962C8B-B14F-4D97-AF65-F5344CB8AC3E}">
        <p14:creationId xmlns:p14="http://schemas.microsoft.com/office/powerpoint/2010/main" val="37823806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a:t>Click to edit master title style</a:t>
            </a:r>
          </a:p>
        </p:txBody>
      </p:sp>
      <p:sp>
        <p:nvSpPr>
          <p:cNvPr id="5" name="Text Placeholder 4"/>
          <p:cNvSpPr>
            <a:spLocks noGrp="1"/>
          </p:cNvSpPr>
          <p:nvPr>
            <p:ph type="body" sz="quarter" idx="10"/>
          </p:nvPr>
        </p:nvSpPr>
        <p:spPr>
          <a:xfrm>
            <a:off x="269239" y="1187620"/>
            <a:ext cx="11653523" cy="53777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91898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854939" y="2084172"/>
            <a:ext cx="8067824" cy="4482760"/>
          </a:xfrm>
        </p:spPr>
        <p:txBody>
          <a:bodyPr lIns="182880" tIns="146304" rIns="182880" bIns="146304">
            <a:noAutofit/>
          </a:bodyPr>
          <a:lstStyle>
            <a:lvl1pPr>
              <a:defRPr sz="3529"/>
            </a:lvl1pPr>
            <a:lvl2pPr>
              <a:defRPr sz="2745"/>
            </a:lvl2pPr>
            <a:lvl3pPr>
              <a:defRPr sz="2353"/>
            </a:lvl3pPr>
            <a:lvl4pPr>
              <a:defRPr sz="1961"/>
            </a:lvl4pPr>
            <a:lvl5pPr>
              <a:defRPr sz="17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269239" y="2084172"/>
            <a:ext cx="2689274" cy="4482760"/>
          </a:xfrm>
        </p:spPr>
        <p:txBody>
          <a:bodyPr lIns="182880" tIns="146304" rIns="182880" bIns="146304">
            <a:noAutofit/>
          </a:bodyPr>
          <a:lstStyle>
            <a:lvl1pPr algn="l" defTabSz="896157" rtl="0" eaLnBrk="1" latinLnBrk="0" hangingPunct="1">
              <a:spcBef>
                <a:spcPct val="0"/>
              </a:spcBef>
              <a:buNone/>
              <a:defRPr lang="en-US" sz="2353" kern="1200" dirty="0" smtClean="0">
                <a:gradFill>
                  <a:gsLst>
                    <a:gs pos="0">
                      <a:schemeClr val="tx1"/>
                    </a:gs>
                    <a:gs pos="100000">
                      <a:schemeClr val="tx1"/>
                    </a:gs>
                  </a:gsLst>
                  <a:lin ang="5400000" scaled="0"/>
                </a:gradFill>
                <a:latin typeface="+mn-lt"/>
                <a:ea typeface="+mj-ea"/>
                <a:cs typeface="+mj-cs"/>
              </a:defRPr>
            </a:lvl1pPr>
            <a:lvl2pPr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2pPr>
            <a:lvl3pPr marL="224039" indent="0"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3pPr>
            <a:lvl4pPr marL="448077" indent="0" algn="l" defTabSz="896157" rtl="0" eaLnBrk="1" latinLnBrk="0" hangingPunct="1">
              <a:spcBef>
                <a:spcPct val="0"/>
              </a:spcBef>
              <a:buNone/>
              <a:defRPr lang="en-US" sz="1568" kern="1200" dirty="0" smtClean="0">
                <a:gradFill>
                  <a:gsLst>
                    <a:gs pos="0">
                      <a:schemeClr val="tx1"/>
                    </a:gs>
                    <a:gs pos="100000">
                      <a:schemeClr val="tx1"/>
                    </a:gs>
                  </a:gsLst>
                  <a:lin ang="5400000" scaled="0"/>
                </a:gradFill>
                <a:latin typeface="+mn-lt"/>
                <a:ea typeface="+mj-ea"/>
                <a:cs typeface="+mj-cs"/>
              </a:defRPr>
            </a:lvl4pPr>
            <a:lvl5pPr marL="725016" indent="0" algn="l" defTabSz="896157" rtl="0" eaLnBrk="1" latinLnBrk="0" hangingPunct="1">
              <a:spcBef>
                <a:spcPct val="0"/>
              </a:spcBef>
              <a:buNone/>
              <a:defRPr lang="en-US" sz="1568" kern="1200" dirty="0">
                <a:gradFill>
                  <a:gsLst>
                    <a:gs pos="0">
                      <a:schemeClr val="tx1"/>
                    </a:gs>
                    <a:gs pos="100000">
                      <a:schemeClr val="tx1"/>
                    </a:gs>
                  </a:gsLst>
                  <a:lin ang="5400000" scaled="0"/>
                </a:gradFill>
                <a:latin typeface="+mn-lt"/>
                <a:ea typeface="+mj-ea"/>
                <a:cs typeface="+mj-cs"/>
              </a:defRPr>
            </a:lvl5pPr>
          </a:lstStyle>
          <a:p>
            <a:pPr lvl="0"/>
            <a:r>
              <a:rPr lang="en-US" dirty="0"/>
              <a:t>Click to edit Master text styles</a:t>
            </a:r>
          </a:p>
        </p:txBody>
      </p:sp>
      <p:sp>
        <p:nvSpPr>
          <p:cNvPr id="3" name="Title 2"/>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77198436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5" y="2084173"/>
            <a:ext cx="9860673" cy="894996"/>
          </a:xfrm>
        </p:spPr>
        <p:txBody>
          <a:bodyPr/>
          <a:lstStyle>
            <a:lvl1pPr>
              <a:defRPr sz="3529"/>
            </a:lvl1pPr>
          </a:lstStyle>
          <a:p>
            <a:r>
              <a:rPr lang="en-US" dirty="0"/>
              <a:t>Click to edit master title style</a:t>
            </a:r>
          </a:p>
        </p:txBody>
      </p:sp>
    </p:spTree>
    <p:extLst>
      <p:ext uri="{BB962C8B-B14F-4D97-AF65-F5344CB8AC3E}">
        <p14:creationId xmlns:p14="http://schemas.microsoft.com/office/powerpoint/2010/main" val="172209670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9239" y="2084173"/>
            <a:ext cx="11653525" cy="894996"/>
          </a:xfrm>
        </p:spPr>
        <p:txBody>
          <a:bodyPr/>
          <a:lstStyle>
            <a:lvl1pPr>
              <a:defRPr sz="5294"/>
            </a:lvl1pPr>
          </a:lstStyle>
          <a:p>
            <a:r>
              <a:rPr lang="en-US" dirty="0"/>
              <a:t>Click to edit master title style</a:t>
            </a:r>
          </a:p>
        </p:txBody>
      </p:sp>
    </p:spTree>
    <p:extLst>
      <p:ext uri="{BB962C8B-B14F-4D97-AF65-F5344CB8AC3E}">
        <p14:creationId xmlns:p14="http://schemas.microsoft.com/office/powerpoint/2010/main" val="140562518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2084172"/>
            <a:ext cx="2689274" cy="4481203"/>
          </a:xfrm>
        </p:spPr>
        <p:txBody>
          <a:bodyPr vert="horz" lIns="182880" tIns="146304" rIns="182880" bIns="146304" rtlCol="0">
            <a:noAutofit/>
          </a:bodyPr>
          <a:lstStyle>
            <a:lvl1pPr>
              <a:defRPr lang="en-US" sz="2353" dirty="0" smtClean="0">
                <a:latin typeface="+mn-lt"/>
                <a:ea typeface="+mj-ea"/>
                <a:cs typeface="+mj-cs"/>
              </a:defRPr>
            </a:lvl1pPr>
          </a:lstStyle>
          <a:p>
            <a:pPr lvl="0">
              <a:spcBef>
                <a:spcPct val="0"/>
              </a:spcBef>
            </a:pPr>
            <a:r>
              <a:rPr lang="en-US" dirty="0"/>
              <a:t>Click to edit Master text styles</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2073987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7620"/>
            <a:ext cx="2689274" cy="5377755"/>
          </a:xfrm>
        </p:spPr>
        <p:txBody>
          <a:bodyPr lIns="182880" tIns="146304" rIns="182880" bIns="146304"/>
          <a:lstStyle>
            <a:lvl1pPr>
              <a:defRPr lang="en-US" sz="2353" kern="1200" dirty="0" smtClean="0">
                <a:gradFill>
                  <a:gsLst>
                    <a:gs pos="0">
                      <a:schemeClr val="tx1"/>
                    </a:gs>
                    <a:gs pos="100000">
                      <a:schemeClr val="tx1"/>
                    </a:gs>
                  </a:gsLst>
                  <a:lin ang="5400000" scaled="0"/>
                </a:gradFill>
                <a:latin typeface="+mn-lt"/>
                <a:ea typeface="+mj-ea"/>
                <a:cs typeface="+mj-cs"/>
              </a:defRPr>
            </a:lvl1pPr>
          </a:lstStyle>
          <a:p>
            <a:pPr marL="0" lvl="0" indent="0" algn="l" defTabSz="896157" rtl="0" eaLnBrk="1" latinLnBrk="0" hangingPunct="1">
              <a:spcBef>
                <a:spcPct val="0"/>
              </a:spcBef>
              <a:buFont typeface="Arial" pitchFamily="34" charset="0"/>
              <a:buNone/>
            </a:pPr>
            <a:r>
              <a:rPr lang="en-US" dirty="0"/>
              <a:t>Click to edit Master text styles</a:t>
            </a:r>
          </a:p>
        </p:txBody>
      </p:sp>
    </p:spTree>
    <p:extLst>
      <p:ext uri="{BB962C8B-B14F-4D97-AF65-F5344CB8AC3E}">
        <p14:creationId xmlns:p14="http://schemas.microsoft.com/office/powerpoint/2010/main" val="2032150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1508201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39" y="1194773"/>
            <a:ext cx="4482124" cy="446846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313"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99180015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vert="horz" wrap="square" lIns="182880" tIns="146304" rIns="182880" bIns="146304" rtlCol="0" anchor="ctr">
            <a:noAutofit/>
          </a:bodyPr>
          <a:lstStyle>
            <a:lvl1pPr>
              <a:defRPr lang="en-US" sz="3529" kern="1200" dirty="0" smtClean="0">
                <a:gradFill>
                  <a:gsLst>
                    <a:gs pos="0">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187620"/>
            <a:ext cx="4496468" cy="448276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313"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
        <p:nvSpPr>
          <p:cNvPr id="6" name="Text Placeholder 8"/>
          <p:cNvSpPr>
            <a:spLocks noGrp="1"/>
          </p:cNvSpPr>
          <p:nvPr>
            <p:ph type="body" sz="quarter" idx="16" hasCustomPrompt="1"/>
          </p:nvPr>
        </p:nvSpPr>
        <p:spPr>
          <a:xfrm>
            <a:off x="269242" y="291070"/>
            <a:ext cx="11653522" cy="896552"/>
          </a:xfrm>
        </p:spPr>
        <p:txBody>
          <a:bodyPr vert="horz" lIns="182880" tIns="45720" rIns="182880" bIns="45720" rtlCol="0" anchor="t">
            <a:noAutofit/>
          </a:bodyPr>
          <a:lstStyle>
            <a:lvl1pPr>
              <a:defRPr lang="en-US" sz="4705" dirty="0" smtClean="0">
                <a:ea typeface="+mj-ea"/>
                <a:cs typeface="+mj-cs"/>
              </a:defRPr>
            </a:lvl1pPr>
          </a:lstStyle>
          <a:p>
            <a:pPr lvl="0">
              <a:spcBef>
                <a:spcPct val="0"/>
              </a:spcBef>
            </a:pPr>
            <a:r>
              <a:rPr lang="en-US" dirty="0"/>
              <a:t>Click to edit master text styles</a:t>
            </a:r>
          </a:p>
        </p:txBody>
      </p:sp>
    </p:spTree>
    <p:extLst>
      <p:ext uri="{BB962C8B-B14F-4D97-AF65-F5344CB8AC3E}">
        <p14:creationId xmlns:p14="http://schemas.microsoft.com/office/powerpoint/2010/main" val="39959092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647790" y="2980724"/>
            <a:ext cx="6274975" cy="896552"/>
          </a:xfrm>
        </p:spPr>
        <p:txBody>
          <a:bodyPr vert="horz" wrap="square" lIns="182880" tIns="146304" rIns="182880" bIns="146304" rtlCol="0" anchor="ctr">
            <a:noAutofit/>
          </a:bodyPr>
          <a:lstStyle>
            <a:lvl1pPr>
              <a:defRPr lang="en-US" sz="3529" kern="1200" dirty="0" smtClean="0">
                <a:gradFill>
                  <a:gsLst>
                    <a:gs pos="0">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187624"/>
            <a:ext cx="4482124" cy="446846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a:t>Drag picture to placeholder or click icon to add</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4159259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9890921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3931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dirty="0"/>
              <a:t>Drag picture to placeholder or click icon to add</a:t>
            </a:r>
          </a:p>
          <a:p>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dirty="0"/>
              <a:t>Drag picture to placeholder or click icon to add</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dirty="0"/>
              <a:t>Drag picture to placeholder or click icon to add</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dirty="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1725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6"/>
            <a:ext cx="11653523" cy="4481204"/>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90114331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6"/>
            <a:ext cx="11653523" cy="5376199"/>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47325341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67683" y="5960377"/>
            <a:ext cx="11655078" cy="606556"/>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519920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40088" y="1122363"/>
            <a:ext cx="8827911" cy="2387600"/>
          </a:xfrm>
        </p:spPr>
        <p:txBody>
          <a:bodyPr anchor="b"/>
          <a:lstStyle>
            <a:lvl1pPr algn="l">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1840088" y="3602038"/>
            <a:ext cx="8827911" cy="1655762"/>
          </a:xfrm>
        </p:spPr>
        <p:txBody>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04468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solidFill>
                  <a:schemeClr val="bg1"/>
                </a:solidFill>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067265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theme" Target="../theme/theme2.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4053479"/>
      </p:ext>
    </p:extLst>
  </p:cSld>
  <p:clrMap bg1="lt1" tx1="dk1" bg2="lt2" tx2="dk2" accent1="accent1" accent2="accent2" accent3="accent3" accent4="accent4" accent5="accent5" accent6="accent6" hlink="hlink" folHlink="folHlink"/>
  <p:sldLayoutIdLst>
    <p:sldLayoutId id="2147483681" r:id="rId1"/>
    <p:sldLayoutId id="2147483712" r:id="rId2"/>
    <p:sldLayoutId id="2147483649" r:id="rId3"/>
    <p:sldLayoutId id="2147483706" r:id="rId4"/>
    <p:sldLayoutId id="2147483677" r:id="rId5"/>
    <p:sldLayoutId id="2147483678" r:id="rId6"/>
    <p:sldLayoutId id="2147483679" r:id="rId7"/>
    <p:sldLayoutId id="2147483680" r:id="rId8"/>
    <p:sldLayoutId id="2147483650" r:id="rId9"/>
    <p:sldLayoutId id="2147483707" r:id="rId10"/>
    <p:sldLayoutId id="2147483708" r:id="rId11"/>
    <p:sldLayoutId id="2147483709" r:id="rId12"/>
    <p:sldLayoutId id="2147483710" r:id="rId13"/>
    <p:sldLayoutId id="2147483711" r:id="rId14"/>
    <p:sldLayoutId id="2147483686" r:id="rId15"/>
    <p:sldLayoutId id="2147483692" r:id="rId16"/>
    <p:sldLayoutId id="2147483693" r:id="rId17"/>
    <p:sldLayoutId id="2147483694" r:id="rId18"/>
    <p:sldLayoutId id="2147483695" r:id="rId19"/>
    <p:sldLayoutId id="2147483691" r:id="rId20"/>
    <p:sldLayoutId id="2147483687" r:id="rId21"/>
    <p:sldLayoutId id="2147483688" r:id="rId22"/>
    <p:sldLayoutId id="2147483689" r:id="rId23"/>
    <p:sldLayoutId id="2147483690" r:id="rId24"/>
    <p:sldLayoutId id="2147483658" r:id="rId25"/>
    <p:sldLayoutId id="2147483666" r:id="rId26"/>
    <p:sldLayoutId id="2147483667" r:id="rId27"/>
    <p:sldLayoutId id="2147483668" r:id="rId28"/>
    <p:sldLayoutId id="2147483670" r:id="rId29"/>
    <p:sldLayoutId id="2147483713" r:id="rId30"/>
    <p:sldLayoutId id="2147483714" r:id="rId31"/>
    <p:sldLayoutId id="2147483715" r:id="rId32"/>
    <p:sldLayoutId id="2147483716" r:id="rId33"/>
    <p:sldLayoutId id="2147483717" r:id="rId34"/>
    <p:sldLayoutId id="2147483696" r:id="rId35"/>
    <p:sldLayoutId id="2147483697" r:id="rId36"/>
    <p:sldLayoutId id="2147483698" r:id="rId37"/>
    <p:sldLayoutId id="2147483699" r:id="rId38"/>
    <p:sldLayoutId id="2147483700" r:id="rId39"/>
    <p:sldLayoutId id="2147483651" r:id="rId40"/>
    <p:sldLayoutId id="2147483701" r:id="rId41"/>
    <p:sldLayoutId id="2147483702" r:id="rId42"/>
    <p:sldLayoutId id="2147483703" r:id="rId43"/>
    <p:sldLayoutId id="2147483652" r:id="rId44"/>
    <p:sldLayoutId id="2147483653" r:id="rId45"/>
    <p:sldLayoutId id="2147483654" r:id="rId46"/>
    <p:sldLayoutId id="2147483662" r:id="rId47"/>
    <p:sldLayoutId id="2147483663" r:id="rId48"/>
    <p:sldLayoutId id="2147483704" r:id="rId49"/>
    <p:sldLayoutId id="2147483664" r:id="rId50"/>
    <p:sldLayoutId id="2147483665" r:id="rId51"/>
    <p:sldLayoutId id="2147483671" r:id="rId52"/>
    <p:sldLayoutId id="2147483655" r:id="rId53"/>
    <p:sldLayoutId id="2147483657" r:id="rId54"/>
    <p:sldLayoutId id="2147483676" r:id="rId55"/>
    <p:sldLayoutId id="2147483705" r:id="rId56"/>
    <p:sldLayoutId id="2147483672" r:id="rId57"/>
    <p:sldLayoutId id="2147483673" r:id="rId58"/>
    <p:sldLayoutId id="2147483674" r:id="rId59"/>
    <p:sldLayoutId id="2147483675" r:id="rId60"/>
    <p:sldLayoutId id="2147483718" r:id="rId61"/>
    <p:sldLayoutId id="2147483719" r:id="rId62"/>
  </p:sldLayoutIdLst>
  <p:txStyles>
    <p:titleStyle>
      <a:lvl1pPr algn="l" defTabSz="914400" rtl="0" eaLnBrk="1" latinLnBrk="0" hangingPunct="1">
        <a:lnSpc>
          <a:spcPct val="90000"/>
        </a:lnSpc>
        <a:spcBef>
          <a:spcPct val="0"/>
        </a:spcBef>
        <a:buNone/>
        <a:defRPr sz="4400"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69239" y="1187620"/>
            <a:ext cx="11653523" cy="5379314"/>
          </a:xfrm>
          <a:prstGeom prst="rect">
            <a:avLst/>
          </a:prstGeom>
        </p:spPr>
        <p:txBody>
          <a:bodyPr vert="horz" lIns="182880" tIns="146304" rIns="182880" bIns="146304"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8"/>
          <p:cNvSpPr>
            <a:spLocks noGrp="1"/>
          </p:cNvSpPr>
          <p:nvPr>
            <p:ph type="title"/>
          </p:nvPr>
        </p:nvSpPr>
        <p:spPr>
          <a:xfrm>
            <a:off x="269239" y="292625"/>
            <a:ext cx="11653522" cy="894996"/>
          </a:xfrm>
          <a:prstGeom prst="rect">
            <a:avLst/>
          </a:prstGeom>
        </p:spPr>
        <p:txBody>
          <a:bodyPr vert="horz" lIns="182880" tIns="45720" rIns="182880" bIns="45720" rtlCol="0" anchor="t">
            <a:noAutofit/>
          </a:bodyPr>
          <a:lstStyle/>
          <a:p>
            <a:r>
              <a:rPr lang="en-US" dirty="0"/>
              <a:t>Click to edit master title style</a:t>
            </a:r>
          </a:p>
        </p:txBody>
      </p:sp>
    </p:spTree>
    <p:extLst>
      <p:ext uri="{BB962C8B-B14F-4D97-AF65-F5344CB8AC3E}">
        <p14:creationId xmlns:p14="http://schemas.microsoft.com/office/powerpoint/2010/main" val="3771761145"/>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Lst>
  <p:txStyles>
    <p:titleStyle>
      <a:lvl1pPr algn="l" defTabSz="896157" rtl="0" eaLnBrk="1" latinLnBrk="0" hangingPunct="1">
        <a:spcBef>
          <a:spcPct val="0"/>
        </a:spcBef>
        <a:buNone/>
        <a:defRPr sz="4705" kern="1200">
          <a:gradFill>
            <a:gsLst>
              <a:gs pos="0">
                <a:schemeClr val="tx1"/>
              </a:gs>
              <a:gs pos="100000">
                <a:schemeClr val="tx1"/>
              </a:gs>
            </a:gsLst>
            <a:lin ang="5400000" scaled="0"/>
          </a:gradFill>
          <a:latin typeface="+mj-lt"/>
          <a:ea typeface="+mj-ea"/>
          <a:cs typeface="+mj-cs"/>
        </a:defRPr>
      </a:lvl1pPr>
    </p:titleStyle>
    <p:bodyStyle>
      <a:lvl1pPr marL="0" indent="0" algn="l" defTabSz="896157" rtl="0" eaLnBrk="1" latinLnBrk="0" hangingPunct="1">
        <a:spcBef>
          <a:spcPct val="20000"/>
        </a:spcBef>
        <a:buFont typeface="Arial" pitchFamily="34" charset="0"/>
        <a:buNone/>
        <a:defRPr sz="3529" kern="1200">
          <a:gradFill>
            <a:gsLst>
              <a:gs pos="0">
                <a:schemeClr val="tx1"/>
              </a:gs>
              <a:gs pos="100000">
                <a:schemeClr val="tx1"/>
              </a:gs>
            </a:gsLst>
            <a:lin ang="5400000" scaled="0"/>
          </a:gradFill>
          <a:latin typeface="+mj-lt"/>
          <a:ea typeface="+mn-ea"/>
          <a:cs typeface="+mn-cs"/>
        </a:defRPr>
      </a:lvl1pPr>
      <a:lvl2pPr marL="0" indent="0" algn="l" defTabSz="896157" rtl="0" eaLnBrk="1" latinLnBrk="0" hangingPunct="1">
        <a:spcBef>
          <a:spcPct val="20000"/>
        </a:spcBef>
        <a:buFont typeface="Arial" pitchFamily="34" charset="0"/>
        <a:buNone/>
        <a:defRPr sz="2745" kern="1200">
          <a:gradFill>
            <a:gsLst>
              <a:gs pos="0">
                <a:schemeClr val="tx1"/>
              </a:gs>
              <a:gs pos="100000">
                <a:schemeClr val="tx1"/>
              </a:gs>
            </a:gsLst>
            <a:lin ang="5400000" scaled="0"/>
          </a:gradFill>
          <a:latin typeface="+mn-lt"/>
          <a:ea typeface="+mn-ea"/>
          <a:cs typeface="+mn-cs"/>
        </a:defRPr>
      </a:lvl2pPr>
      <a:lvl3pPr marL="448077" indent="-224039" algn="l" defTabSz="896157" rtl="0" eaLnBrk="1" latinLnBrk="0" hangingPunct="1">
        <a:spcBef>
          <a:spcPct val="20000"/>
        </a:spcBef>
        <a:buFont typeface="Arial" pitchFamily="34" charset="0"/>
        <a:buChar char="•"/>
        <a:defRPr sz="2353" kern="1200">
          <a:gradFill>
            <a:gsLst>
              <a:gs pos="0">
                <a:schemeClr val="tx1"/>
              </a:gs>
              <a:gs pos="100000">
                <a:schemeClr val="tx1"/>
              </a:gs>
            </a:gsLst>
            <a:lin ang="5400000" scaled="0"/>
          </a:gradFill>
          <a:latin typeface="+mn-lt"/>
          <a:ea typeface="+mn-ea"/>
          <a:cs typeface="+mn-cs"/>
        </a:defRPr>
      </a:lvl3pPr>
      <a:lvl4pPr marL="725016" indent="-276938" algn="l" defTabSz="896157" rtl="0" eaLnBrk="1" latinLnBrk="0" hangingPunct="1">
        <a:spcBef>
          <a:spcPct val="20000"/>
        </a:spcBef>
        <a:buFont typeface="Arial" pitchFamily="34" charset="0"/>
        <a:buChar char="–"/>
        <a:defRPr sz="1961" kern="1200">
          <a:gradFill>
            <a:gsLst>
              <a:gs pos="0">
                <a:schemeClr val="tx1"/>
              </a:gs>
              <a:gs pos="100000">
                <a:schemeClr val="tx1"/>
              </a:gs>
            </a:gsLst>
            <a:lin ang="5400000" scaled="0"/>
          </a:gradFill>
          <a:latin typeface="+mn-lt"/>
          <a:ea typeface="+mn-ea"/>
          <a:cs typeface="+mn-cs"/>
        </a:defRPr>
      </a:lvl4pPr>
      <a:lvl5pPr marL="1012845" indent="-287828" algn="l" defTabSz="896157" rtl="0" eaLnBrk="1" latinLnBrk="0" hangingPunct="1">
        <a:spcBef>
          <a:spcPct val="20000"/>
        </a:spcBef>
        <a:buFont typeface="Arial" pitchFamily="34" charset="0"/>
        <a:buChar char="»"/>
        <a:defRPr sz="1765" kern="1200">
          <a:gradFill>
            <a:gsLst>
              <a:gs pos="0">
                <a:schemeClr val="tx1"/>
              </a:gs>
              <a:gs pos="100000">
                <a:schemeClr val="tx1"/>
              </a:gs>
            </a:gsLst>
            <a:lin ang="5400000" scaled="0"/>
          </a:gradFill>
          <a:latin typeface="+mn-lt"/>
          <a:ea typeface="+mn-ea"/>
          <a:cs typeface="+mn-cs"/>
        </a:defRPr>
      </a:lvl5pPr>
      <a:lvl6pPr marL="2464431"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12509"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360588"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08665" indent="-224039" algn="l" defTabSz="89615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896157" rtl="0" eaLnBrk="1" latinLnBrk="0" hangingPunct="1">
        <a:defRPr sz="1765" kern="1200">
          <a:solidFill>
            <a:schemeClr val="tx1"/>
          </a:solidFill>
          <a:latin typeface="+mn-lt"/>
          <a:ea typeface="+mn-ea"/>
          <a:cs typeface="+mn-cs"/>
        </a:defRPr>
      </a:lvl1pPr>
      <a:lvl2pPr marL="448077" algn="l" defTabSz="896157" rtl="0" eaLnBrk="1" latinLnBrk="0" hangingPunct="1">
        <a:defRPr sz="1765" kern="1200">
          <a:solidFill>
            <a:schemeClr val="tx1"/>
          </a:solidFill>
          <a:latin typeface="+mn-lt"/>
          <a:ea typeface="+mn-ea"/>
          <a:cs typeface="+mn-cs"/>
        </a:defRPr>
      </a:lvl2pPr>
      <a:lvl3pPr marL="896157" algn="l" defTabSz="896157" rtl="0" eaLnBrk="1" latinLnBrk="0" hangingPunct="1">
        <a:defRPr sz="1765" kern="1200">
          <a:solidFill>
            <a:schemeClr val="tx1"/>
          </a:solidFill>
          <a:latin typeface="+mn-lt"/>
          <a:ea typeface="+mn-ea"/>
          <a:cs typeface="+mn-cs"/>
        </a:defRPr>
      </a:lvl3pPr>
      <a:lvl4pPr marL="1344235" algn="l" defTabSz="896157" rtl="0" eaLnBrk="1" latinLnBrk="0" hangingPunct="1">
        <a:defRPr sz="1765" kern="1200">
          <a:solidFill>
            <a:schemeClr val="tx1"/>
          </a:solidFill>
          <a:latin typeface="+mn-lt"/>
          <a:ea typeface="+mn-ea"/>
          <a:cs typeface="+mn-cs"/>
        </a:defRPr>
      </a:lvl4pPr>
      <a:lvl5pPr marL="1792314" algn="l" defTabSz="896157" rtl="0" eaLnBrk="1" latinLnBrk="0" hangingPunct="1">
        <a:defRPr sz="1765" kern="1200">
          <a:solidFill>
            <a:schemeClr val="tx1"/>
          </a:solidFill>
          <a:latin typeface="+mn-lt"/>
          <a:ea typeface="+mn-ea"/>
          <a:cs typeface="+mn-cs"/>
        </a:defRPr>
      </a:lvl5pPr>
      <a:lvl6pPr marL="2240392" algn="l" defTabSz="896157" rtl="0" eaLnBrk="1" latinLnBrk="0" hangingPunct="1">
        <a:defRPr sz="1765" kern="1200">
          <a:solidFill>
            <a:schemeClr val="tx1"/>
          </a:solidFill>
          <a:latin typeface="+mn-lt"/>
          <a:ea typeface="+mn-ea"/>
          <a:cs typeface="+mn-cs"/>
        </a:defRPr>
      </a:lvl6pPr>
      <a:lvl7pPr marL="2688471" algn="l" defTabSz="896157" rtl="0" eaLnBrk="1" latinLnBrk="0" hangingPunct="1">
        <a:defRPr sz="1765" kern="1200">
          <a:solidFill>
            <a:schemeClr val="tx1"/>
          </a:solidFill>
          <a:latin typeface="+mn-lt"/>
          <a:ea typeface="+mn-ea"/>
          <a:cs typeface="+mn-cs"/>
        </a:defRPr>
      </a:lvl7pPr>
      <a:lvl8pPr marL="3136549" algn="l" defTabSz="896157" rtl="0" eaLnBrk="1" latinLnBrk="0" hangingPunct="1">
        <a:defRPr sz="1765" kern="1200">
          <a:solidFill>
            <a:schemeClr val="tx1"/>
          </a:solidFill>
          <a:latin typeface="+mn-lt"/>
          <a:ea typeface="+mn-ea"/>
          <a:cs typeface="+mn-cs"/>
        </a:defRPr>
      </a:lvl8pPr>
      <a:lvl9pPr marL="3584627" algn="l" defTabSz="896157" rtl="0" eaLnBrk="1" latinLnBrk="0" hangingPunct="1">
        <a:defRPr sz="17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hyperlink" Target="mailto:Alex.Krakovetskiy@devrain.com" TargetMode="Externa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www.huffingtonpost.co.uk/2016/01/07/ernst-and-young-removes-degree-classification-entry-criteria_n_7932590.html" TargetMode="Externa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hyperlink" Target="https://hourofcode.com/ua" TargetMode="External"/><Relationship Id="rId2" Type="http://schemas.openxmlformats.org/officeDocument/2006/relationships/hyperlink" Target="https://code.org/" TargetMode="External"/><Relationship Id="rId1" Type="http://schemas.openxmlformats.org/officeDocument/2006/relationships/slideLayout" Target="../slideLayouts/slideLayout20.xml"/><Relationship Id="rId6" Type="http://schemas.openxmlformats.org/officeDocument/2006/relationships/image" Target="../media/image17.jpeg"/><Relationship Id="rId5" Type="http://schemas.openxmlformats.org/officeDocument/2006/relationships/hyperlink" Target="https://www.youtube.com/watch?v=2DxWIxec6yo" TargetMode="External"/><Relationship Id="rId4" Type="http://schemas.openxmlformats.org/officeDocument/2006/relationships/hyperlink" Target="https://hourofcode.com/ua/en/events/all/ua"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4KDtsJgiFEI" TargetMode="External"/><Relationship Id="rId2" Type="http://schemas.openxmlformats.org/officeDocument/2006/relationships/hyperlink" Target="https://www.youtube.com/watch?v=ySRgVo1X_18" TargetMode="External"/><Relationship Id="rId1" Type="http://schemas.openxmlformats.org/officeDocument/2006/relationships/slideLayout" Target="../slideLayouts/slideLayout20.xml"/><Relationship Id="rId5" Type="http://schemas.openxmlformats.org/officeDocument/2006/relationships/image" Target="../media/image18.jpg"/><Relationship Id="rId4" Type="http://schemas.openxmlformats.org/officeDocument/2006/relationships/hyperlink" Target="http://www.edutainme.ru/post/minecraft-v-obrazovanii/"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hyperlink" Target="https://www.ted.com/talks/alex_kipman_the_dawn_of_the_age_of_holograms" TargetMode="External"/><Relationship Id="rId1" Type="http://schemas.openxmlformats.org/officeDocument/2006/relationships/slideLayout" Target="../slideLayouts/slideLayout20.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microsoft.com/en-us/research/academic-program/microsoft-azure-for-research/" TargetMode="Externa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1636152"/>
            <a:ext cx="11653525" cy="1343082"/>
          </a:xfrm>
        </p:spPr>
        <p:txBody>
          <a:bodyPr/>
          <a:lstStyle/>
          <a:p>
            <a:br>
              <a:rPr lang="en-US" sz="6000" dirty="0"/>
            </a:br>
            <a:r>
              <a:rPr lang="en-US" sz="6000" dirty="0"/>
              <a:t>How IT change </a:t>
            </a:r>
            <a:br>
              <a:rPr lang="en-US" sz="6000" dirty="0"/>
            </a:br>
            <a:r>
              <a:rPr lang="en-US" sz="6000" dirty="0"/>
              <a:t>education and science</a:t>
            </a:r>
            <a:br>
              <a:rPr lang="ru-RU" sz="6470" dirty="0"/>
            </a:br>
            <a:br>
              <a:rPr lang="ru-RU" sz="2353" dirty="0"/>
            </a:br>
            <a:r>
              <a:rPr lang="en-US" sz="2353" dirty="0"/>
              <a:t>Oleksandr </a:t>
            </a:r>
            <a:r>
              <a:rPr lang="en-US" sz="2353" dirty="0" err="1"/>
              <a:t>Krakovetskyi</a:t>
            </a:r>
            <a:br>
              <a:rPr lang="en-US" sz="2353" dirty="0"/>
            </a:br>
            <a:r>
              <a:rPr lang="en-US" sz="2353" dirty="0"/>
              <a:t>CEO, DevRain Solutions</a:t>
            </a:r>
            <a:br>
              <a:rPr lang="en-US" sz="2353" dirty="0"/>
            </a:br>
            <a:r>
              <a:rPr lang="en-US" sz="2353" dirty="0"/>
              <a:t>@</a:t>
            </a:r>
            <a:r>
              <a:rPr lang="en-US" sz="2353" dirty="0" err="1"/>
              <a:t>msugvnua</a:t>
            </a:r>
            <a:r>
              <a:rPr lang="en-US" sz="2353" dirty="0"/>
              <a:t>, alex.krakovetskiy@devrain.com</a:t>
            </a:r>
            <a:endParaRPr lang="en-US" sz="6470" dirty="0"/>
          </a:p>
        </p:txBody>
      </p:sp>
    </p:spTree>
    <p:extLst>
      <p:ext uri="{BB962C8B-B14F-4D97-AF65-F5344CB8AC3E}">
        <p14:creationId xmlns:p14="http://schemas.microsoft.com/office/powerpoint/2010/main" val="235976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ru-RU" dirty="0"/>
            </a:br>
            <a:br>
              <a:rPr lang="ru-RU" dirty="0"/>
            </a:br>
            <a:br>
              <a:rPr lang="ru-RU" dirty="0"/>
            </a:br>
            <a:br>
              <a:rPr lang="ru-RU" dirty="0"/>
            </a:br>
            <a:br>
              <a:rPr lang="ru-RU" dirty="0"/>
            </a:br>
            <a:br>
              <a:rPr lang="ru-RU" dirty="0"/>
            </a:br>
            <a:r>
              <a:rPr lang="en-US" dirty="0"/>
              <a:t>Q&amp;A</a:t>
            </a:r>
          </a:p>
        </p:txBody>
      </p:sp>
      <p:sp>
        <p:nvSpPr>
          <p:cNvPr id="3" name="Content Placeholder 2"/>
          <p:cNvSpPr>
            <a:spLocks noGrp="1"/>
          </p:cNvSpPr>
          <p:nvPr>
            <p:ph idx="1"/>
          </p:nvPr>
        </p:nvSpPr>
        <p:spPr/>
        <p:txBody>
          <a:bodyPr/>
          <a:lstStyle/>
          <a:p>
            <a:pPr marL="0" indent="0">
              <a:buNone/>
            </a:pPr>
            <a:endParaRPr lang="en-US" dirty="0">
              <a:hlinkClick r:id="rId2"/>
            </a:endParaRPr>
          </a:p>
          <a:p>
            <a:pPr marL="0" indent="0">
              <a:buNone/>
            </a:pPr>
            <a:endParaRPr lang="en-US" dirty="0">
              <a:hlinkClick r:id="rId2"/>
            </a:endParaRPr>
          </a:p>
          <a:p>
            <a:pPr marL="0" indent="0">
              <a:buNone/>
            </a:pPr>
            <a:endParaRPr lang="en-US" dirty="0">
              <a:hlinkClick r:id="rId2"/>
            </a:endParaRPr>
          </a:p>
          <a:p>
            <a:pPr marL="0" indent="0">
              <a:buNone/>
            </a:pPr>
            <a:r>
              <a:rPr lang="en-US" dirty="0">
                <a:hlinkClick r:id="rId2"/>
              </a:rPr>
              <a:t>Alex.Krakovetskiy@devrain.com</a:t>
            </a:r>
            <a:endParaRPr lang="en-US" dirty="0"/>
          </a:p>
          <a:p>
            <a:pPr marL="0" indent="0">
              <a:buNone/>
            </a:pPr>
            <a:r>
              <a:rPr lang="en-US" dirty="0"/>
              <a:t>@</a:t>
            </a:r>
            <a:r>
              <a:rPr lang="en-US" dirty="0" err="1"/>
              <a:t>msugvnua</a:t>
            </a:r>
            <a:endParaRPr lang="en-US" dirty="0"/>
          </a:p>
          <a:p>
            <a:pPr marL="0" indent="0">
              <a:buNone/>
            </a:pPr>
            <a:endParaRPr lang="en-US" dirty="0"/>
          </a:p>
        </p:txBody>
      </p:sp>
    </p:spTree>
    <p:extLst>
      <p:ext uri="{BB962C8B-B14F-4D97-AF65-F5344CB8AC3E}">
        <p14:creationId xmlns:p14="http://schemas.microsoft.com/office/powerpoint/2010/main" val="3892527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a:t>
            </a:r>
          </a:p>
        </p:txBody>
      </p:sp>
      <p:sp>
        <p:nvSpPr>
          <p:cNvPr id="3" name="Content Placeholder 2"/>
          <p:cNvSpPr>
            <a:spLocks noGrp="1"/>
          </p:cNvSpPr>
          <p:nvPr>
            <p:ph idx="1"/>
          </p:nvPr>
        </p:nvSpPr>
        <p:spPr/>
        <p:txBody>
          <a:bodyPr/>
          <a:lstStyle/>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CEO of DevRain Solutions – software development.</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Microsoft Regional Director.</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Microsoft Windows Phone Most Valuable Professional (Windows Platform Development).</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Best Professional in Software Architecture (Ukrainian IT Award).</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Ph.D. in Computer Science.</a:t>
            </a:r>
          </a:p>
          <a:p>
            <a:pPr marL="514350" indent="-514350">
              <a:lnSpc>
                <a:spcPct val="10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Speaker and blogger. </a:t>
            </a:r>
          </a:p>
          <a:p>
            <a:pPr marL="0" indent="0">
              <a:lnSpc>
                <a:spcPct val="100000"/>
              </a:lnSpc>
              <a:buNone/>
            </a:pPr>
            <a:endParaRPr lang="en-US" dirty="0">
              <a:solidFill>
                <a:schemeClr val="tx2"/>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023556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Knowledge, not diploma</a:t>
            </a:r>
          </a:p>
        </p:txBody>
      </p:sp>
      <p:sp>
        <p:nvSpPr>
          <p:cNvPr id="3" name="Content Placeholder 2"/>
          <p:cNvSpPr>
            <a:spLocks noGrp="1"/>
          </p:cNvSpPr>
          <p:nvPr>
            <p:ph idx="1"/>
          </p:nvPr>
        </p:nvSpPr>
        <p:spPr>
          <a:xfrm>
            <a:off x="838200" y="1825625"/>
            <a:ext cx="5288901" cy="4805330"/>
          </a:xfrm>
        </p:spPr>
        <p:txBody>
          <a:bodyPr>
            <a:normAutofit/>
          </a:bodyPr>
          <a:lstStyle/>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Ernst &amp; Young Removes Degree Classification From Entry Criteria As There’s ‘No Evidence’ University Equals Success</a:t>
            </a:r>
          </a:p>
          <a:p>
            <a:pPr marL="0" indent="0">
              <a:lnSpc>
                <a:spcPct val="120000"/>
              </a:lnSpc>
              <a:buNone/>
            </a:pPr>
            <a:endParaRPr lang="en-US" b="1"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2000" dirty="0">
                <a:solidFill>
                  <a:schemeClr val="tx2"/>
                </a:solidFill>
                <a:latin typeface="Segoe UI Semilight" panose="020B0402040204020203" pitchFamily="34" charset="0"/>
                <a:cs typeface="Segoe UI Semilight" panose="020B0402040204020203" pitchFamily="34" charset="0"/>
                <a:hlinkClick r:id="rId2"/>
              </a:rPr>
              <a:t>http://www.huffingtonpost.co.uk/2016/01/07/ernst-and-young-removes-degree-classification-entry-criteria_n_7932590.html</a:t>
            </a:r>
            <a:r>
              <a:rPr lang="en-US" sz="2000" dirty="0">
                <a:solidFill>
                  <a:schemeClr val="tx2"/>
                </a:solidFill>
                <a:latin typeface="Segoe UI Semilight" panose="020B0402040204020203" pitchFamily="34" charset="0"/>
                <a:cs typeface="Segoe UI Semilight" panose="020B0402040204020203" pitchFamily="34" charset="0"/>
              </a:rPr>
              <a:t> </a:t>
            </a:r>
            <a:endParaRPr lang="en-US" sz="2000" dirty="0">
              <a:solidFill>
                <a:schemeClr val="tx2"/>
              </a:solidFill>
              <a:latin typeface="Segoe UI Semilight" panose="020B0402040204020203" pitchFamily="34" charset="0"/>
              <a:cs typeface="Segoe UI Semilight" panose="020B0402040204020203" pitchFamily="34" charset="0"/>
            </a:endParaRPr>
          </a:p>
        </p:txBody>
      </p:sp>
      <p:pic>
        <p:nvPicPr>
          <p:cNvPr id="6" name="Picture 5"/>
          <p:cNvPicPr>
            <a:picLocks noChangeAspect="1"/>
          </p:cNvPicPr>
          <p:nvPr/>
        </p:nvPicPr>
        <p:blipFill>
          <a:blip r:embed="rId3"/>
          <a:stretch>
            <a:fillRect/>
          </a:stretch>
        </p:blipFill>
        <p:spPr>
          <a:xfrm>
            <a:off x="6971522" y="1825625"/>
            <a:ext cx="4572000" cy="4572000"/>
          </a:xfrm>
          <a:prstGeom prst="rect">
            <a:avLst/>
          </a:prstGeom>
        </p:spPr>
      </p:pic>
    </p:spTree>
    <p:extLst>
      <p:ext uri="{BB962C8B-B14F-4D97-AF65-F5344CB8AC3E}">
        <p14:creationId xmlns:p14="http://schemas.microsoft.com/office/powerpoint/2010/main" val="287687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r>
              <a:rPr lang="en-US" dirty="0" err="1"/>
              <a:t>hourofcode</a:t>
            </a:r>
            <a:endParaRPr lang="en-US" dirty="0"/>
          </a:p>
        </p:txBody>
      </p:sp>
      <p:sp>
        <p:nvSpPr>
          <p:cNvPr id="3" name="Content Placeholder 2"/>
          <p:cNvSpPr>
            <a:spLocks noGrp="1"/>
          </p:cNvSpPr>
          <p:nvPr>
            <p:ph idx="1"/>
          </p:nvPr>
        </p:nvSpPr>
        <p:spPr>
          <a:xfrm>
            <a:off x="838200" y="1825625"/>
            <a:ext cx="5288901" cy="4805330"/>
          </a:xfrm>
        </p:spPr>
        <p:txBody>
          <a:bodyPr>
            <a:normAutofit fontScale="70000" lnSpcReduction="20000"/>
          </a:bodyPr>
          <a:lstStyle/>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The Hour of Code is a global movement reaching tens of millions of students in 180+ countries. Anyone, anywhere can organize an Hour of Code event. One-hour tutorials are available in over 45 languages. No experience needed. Ages 4 to 104.</a:t>
            </a:r>
          </a:p>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148,997 Hour of Code events around the world, 682 in Ukraine</a:t>
            </a:r>
          </a:p>
          <a:p>
            <a:pPr marL="0" indent="0">
              <a:lnSpc>
                <a:spcPct val="120000"/>
              </a:lnSpc>
              <a:buNone/>
            </a:pPr>
            <a:endParaRPr lang="en-US" sz="2500"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2200" dirty="0">
                <a:solidFill>
                  <a:schemeClr val="tx2"/>
                </a:solidFill>
                <a:latin typeface="Segoe UI Semilight" panose="020B0402040204020203" pitchFamily="34" charset="0"/>
                <a:cs typeface="Segoe UI Semilight" panose="020B0402040204020203" pitchFamily="34" charset="0"/>
                <a:hlinkClick r:id="rId2"/>
              </a:rPr>
              <a:t>https://code.org/</a:t>
            </a:r>
            <a:endParaRPr lang="en-US" sz="2200"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2200" dirty="0">
                <a:solidFill>
                  <a:schemeClr val="tx2"/>
                </a:solidFill>
                <a:latin typeface="Segoe UI Semilight" panose="020B0402040204020203" pitchFamily="34" charset="0"/>
                <a:cs typeface="Segoe UI Semilight" panose="020B0402040204020203" pitchFamily="34" charset="0"/>
                <a:hlinkClick r:id="rId3"/>
              </a:rPr>
              <a:t>https://hourofcode.com/ua</a:t>
            </a:r>
            <a:r>
              <a:rPr lang="en-US" sz="2200" dirty="0">
                <a:solidFill>
                  <a:schemeClr val="tx2"/>
                </a:solidFill>
                <a:latin typeface="Segoe UI Semilight" panose="020B0402040204020203" pitchFamily="34" charset="0"/>
                <a:cs typeface="Segoe UI Semilight" panose="020B0402040204020203" pitchFamily="34" charset="0"/>
              </a:rPr>
              <a:t> </a:t>
            </a:r>
          </a:p>
          <a:p>
            <a:pPr marL="0" indent="0">
              <a:lnSpc>
                <a:spcPct val="120000"/>
              </a:lnSpc>
              <a:buNone/>
            </a:pPr>
            <a:r>
              <a:rPr lang="en-US" sz="2200" dirty="0">
                <a:solidFill>
                  <a:schemeClr val="tx2"/>
                </a:solidFill>
                <a:latin typeface="Segoe UI Semilight" panose="020B0402040204020203" pitchFamily="34" charset="0"/>
                <a:cs typeface="Segoe UI Semilight" panose="020B0402040204020203" pitchFamily="34" charset="0"/>
                <a:hlinkClick r:id="rId4"/>
              </a:rPr>
              <a:t>https://hourofcode.com/ua/en/events/all/ua</a:t>
            </a:r>
            <a:r>
              <a:rPr lang="en-US" sz="2200" dirty="0">
                <a:solidFill>
                  <a:schemeClr val="tx2"/>
                </a:solidFill>
                <a:latin typeface="Segoe UI Semilight" panose="020B0402040204020203" pitchFamily="34" charset="0"/>
                <a:cs typeface="Segoe UI Semilight" panose="020B0402040204020203" pitchFamily="34" charset="0"/>
              </a:rPr>
              <a:t> </a:t>
            </a:r>
          </a:p>
          <a:p>
            <a:pPr marL="0" indent="0">
              <a:lnSpc>
                <a:spcPct val="120000"/>
              </a:lnSpc>
              <a:buNone/>
            </a:pPr>
            <a:r>
              <a:rPr lang="en-US" sz="2200" b="1" dirty="0">
                <a:solidFill>
                  <a:schemeClr val="tx2"/>
                </a:solidFill>
                <a:latin typeface="Segoe UI Semilight" panose="020B0402040204020203" pitchFamily="34" charset="0"/>
                <a:cs typeface="Segoe UI Semilight" panose="020B0402040204020203" pitchFamily="34" charset="0"/>
                <a:hlinkClick r:id="rId5"/>
              </a:rPr>
              <a:t>https://www.youtube.com/watch?v=2DxWIxec6yo</a:t>
            </a:r>
            <a:r>
              <a:rPr lang="en-US" sz="2200" b="1" dirty="0">
                <a:solidFill>
                  <a:schemeClr val="tx2"/>
                </a:solidFill>
                <a:latin typeface="Segoe UI Semilight" panose="020B0402040204020203" pitchFamily="34" charset="0"/>
                <a:cs typeface="Segoe UI Semilight" panose="020B0402040204020203" pitchFamily="34" charset="0"/>
              </a:rPr>
              <a:t> </a:t>
            </a:r>
            <a:endParaRPr lang="en-US" b="1" dirty="0">
              <a:solidFill>
                <a:schemeClr val="tx2"/>
              </a:solidFill>
              <a:latin typeface="Segoe UI Semilight" panose="020B0402040204020203" pitchFamily="34" charset="0"/>
              <a:cs typeface="Segoe UI Semilight" panose="020B0402040204020203" pitchFamily="34" charset="0"/>
            </a:endParaRPr>
          </a:p>
        </p:txBody>
      </p:sp>
      <p:pic>
        <p:nvPicPr>
          <p:cNvPr id="1026" name="Picture 2" descr="https://pbs.twimg.com/media/CzBoOKcVQAAKkZK.jpg:larg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534150" y="1825625"/>
            <a:ext cx="5155882"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475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Minecraft Education</a:t>
            </a:r>
          </a:p>
        </p:txBody>
      </p:sp>
      <p:sp>
        <p:nvSpPr>
          <p:cNvPr id="3" name="Content Placeholder 2"/>
          <p:cNvSpPr>
            <a:spLocks noGrp="1"/>
          </p:cNvSpPr>
          <p:nvPr>
            <p:ph idx="1"/>
          </p:nvPr>
        </p:nvSpPr>
        <p:spPr>
          <a:xfrm>
            <a:off x="838200" y="1747936"/>
            <a:ext cx="5524499" cy="4881464"/>
          </a:xfrm>
        </p:spPr>
        <p:txBody>
          <a:bodyPr>
            <a:normAutofit fontScale="85000" lnSpcReduction="10000"/>
          </a:bodyPr>
          <a:lstStyle/>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Minecraft: Education Edition is an open-world game that promotes creativity, collaboration, and problem-solving in an immersive environment where the only limit is your imagination.</a:t>
            </a:r>
            <a:endParaRPr lang="ru-RU"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1900" dirty="0">
                <a:solidFill>
                  <a:schemeClr val="tx2"/>
                </a:solidFill>
                <a:latin typeface="Segoe UI Semilight" panose="020B0402040204020203" pitchFamily="34" charset="0"/>
                <a:cs typeface="Segoe UI Semilight" panose="020B0402040204020203" pitchFamily="34" charset="0"/>
              </a:rPr>
              <a:t>https://education.minecraft.net/ </a:t>
            </a:r>
            <a:endParaRPr lang="ru-RU" sz="1900"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1900" dirty="0">
                <a:solidFill>
                  <a:schemeClr val="tx2"/>
                </a:solidFill>
                <a:latin typeface="Segoe UI Semilight" panose="020B0402040204020203" pitchFamily="34" charset="0"/>
                <a:cs typeface="Segoe UI Semilight" panose="020B0402040204020203" pitchFamily="34" charset="0"/>
              </a:rPr>
              <a:t>Minecraft: The Story of </a:t>
            </a:r>
            <a:r>
              <a:rPr lang="en-US" sz="1900" dirty="0" err="1">
                <a:solidFill>
                  <a:schemeClr val="tx2"/>
                </a:solidFill>
                <a:latin typeface="Segoe UI Semilight" panose="020B0402040204020203" pitchFamily="34" charset="0"/>
                <a:cs typeface="Segoe UI Semilight" panose="020B0402040204020203" pitchFamily="34" charset="0"/>
              </a:rPr>
              <a:t>Mojang</a:t>
            </a:r>
            <a:r>
              <a:rPr lang="en-US" sz="1900" dirty="0">
                <a:solidFill>
                  <a:schemeClr val="tx2"/>
                </a:solidFill>
                <a:latin typeface="Segoe UI Semilight" panose="020B0402040204020203" pitchFamily="34" charset="0"/>
                <a:cs typeface="Segoe UI Semilight" panose="020B0402040204020203" pitchFamily="34" charset="0"/>
              </a:rPr>
              <a:t> </a:t>
            </a:r>
            <a:r>
              <a:rPr lang="en-US" sz="1900" dirty="0">
                <a:solidFill>
                  <a:schemeClr val="tx2"/>
                </a:solidFill>
                <a:latin typeface="Segoe UI Semilight" panose="020B0402040204020203" pitchFamily="34" charset="0"/>
                <a:cs typeface="Segoe UI Semilight" panose="020B0402040204020203" pitchFamily="34" charset="0"/>
                <a:hlinkClick r:id="rId2"/>
              </a:rPr>
              <a:t>https://www.youtube.com/watch?v=ySRgVo1X_18</a:t>
            </a:r>
            <a:r>
              <a:rPr lang="ru-RU" sz="1900" dirty="0">
                <a:solidFill>
                  <a:schemeClr val="tx2"/>
                </a:solidFill>
                <a:latin typeface="Segoe UI Semilight" panose="020B0402040204020203" pitchFamily="34" charset="0"/>
                <a:cs typeface="Segoe UI Semilight" panose="020B0402040204020203" pitchFamily="34" charset="0"/>
              </a:rPr>
              <a:t> </a:t>
            </a:r>
            <a:endParaRPr lang="en-US" sz="1900"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sz="1900" b="1" dirty="0">
                <a:solidFill>
                  <a:schemeClr val="tx2"/>
                </a:solidFill>
                <a:latin typeface="Segoe UI Semilight" panose="020B0402040204020203" pitchFamily="34" charset="0"/>
                <a:cs typeface="Segoe UI Semilight" panose="020B0402040204020203" pitchFamily="34" charset="0"/>
                <a:hlinkClick r:id="rId3"/>
              </a:rPr>
              <a:t>https://www.youtube.com/watch?v=4KDtsJgiFEI</a:t>
            </a:r>
            <a:r>
              <a:rPr lang="en-US" sz="1900" b="1" dirty="0">
                <a:solidFill>
                  <a:schemeClr val="tx2"/>
                </a:solidFill>
                <a:latin typeface="Segoe UI Semilight" panose="020B0402040204020203" pitchFamily="34" charset="0"/>
                <a:cs typeface="Segoe UI Semilight" panose="020B0402040204020203" pitchFamily="34" charset="0"/>
              </a:rPr>
              <a:t> </a:t>
            </a:r>
          </a:p>
          <a:p>
            <a:pPr marL="0" indent="0">
              <a:lnSpc>
                <a:spcPct val="120000"/>
              </a:lnSpc>
              <a:buNone/>
            </a:pPr>
            <a:r>
              <a:rPr lang="en-US" sz="1900" dirty="0">
                <a:solidFill>
                  <a:schemeClr val="tx2"/>
                </a:solidFill>
                <a:latin typeface="Segoe UI Semilight" panose="020B0402040204020203" pitchFamily="34" charset="0"/>
                <a:cs typeface="Segoe UI Semilight" panose="020B0402040204020203" pitchFamily="34" charset="0"/>
                <a:hlinkClick r:id="rId4"/>
              </a:rPr>
              <a:t>http://www.edutainme.ru/post/minecraft-v-obrazovanii/</a:t>
            </a:r>
            <a:r>
              <a:rPr lang="en-US" sz="1900" dirty="0">
                <a:solidFill>
                  <a:schemeClr val="tx2"/>
                </a:solidFill>
                <a:latin typeface="Segoe UI Semilight" panose="020B0402040204020203" pitchFamily="34" charset="0"/>
                <a:cs typeface="Segoe UI Semilight" panose="020B0402040204020203" pitchFamily="34" charset="0"/>
              </a:rPr>
              <a:t> </a:t>
            </a:r>
            <a:endParaRPr lang="ru-RU"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endParaRPr lang="en-US" dirty="0">
              <a:solidFill>
                <a:schemeClr val="tx2"/>
              </a:solidFill>
              <a:latin typeface="Segoe UI Semilight" panose="020B0402040204020203" pitchFamily="34" charset="0"/>
              <a:cs typeface="Segoe UI Semilight" panose="020B0402040204020203" pitchFamily="3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2689" y="1747936"/>
            <a:ext cx="4572000" cy="4572000"/>
          </a:xfrm>
          <a:prstGeom prst="rect">
            <a:avLst/>
          </a:prstGeom>
        </p:spPr>
      </p:pic>
    </p:spTree>
    <p:extLst>
      <p:ext uri="{BB962C8B-B14F-4D97-AF65-F5344CB8AC3E}">
        <p14:creationId xmlns:p14="http://schemas.microsoft.com/office/powerpoint/2010/main" val="3738042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Virtual/Hybrid Courses</a:t>
            </a:r>
          </a:p>
        </p:txBody>
      </p:sp>
      <p:sp>
        <p:nvSpPr>
          <p:cNvPr id="3" name="Content Placeholder 2"/>
          <p:cNvSpPr>
            <a:spLocks noGrp="1"/>
          </p:cNvSpPr>
          <p:nvPr>
            <p:ph idx="1"/>
          </p:nvPr>
        </p:nvSpPr>
        <p:spPr>
          <a:xfrm>
            <a:off x="838200" y="1549400"/>
            <a:ext cx="5524499" cy="5080000"/>
          </a:xfrm>
        </p:spPr>
        <p:txBody>
          <a:bodyPr>
            <a:normAutofit/>
          </a:bodyPr>
          <a:lstStyle/>
          <a:p>
            <a:pPr marL="514350" indent="-514350">
              <a:lnSpc>
                <a:spcPct val="120000"/>
              </a:lnSpc>
              <a:buFont typeface="+mj-lt"/>
              <a:buAutoNum type="arabicPeriod"/>
            </a:pPr>
            <a:r>
              <a:rPr lang="en-US" dirty="0" err="1">
                <a:solidFill>
                  <a:schemeClr val="tx2"/>
                </a:solidFill>
                <a:latin typeface="Segoe UI Semilight" panose="020B0402040204020203" pitchFamily="34" charset="0"/>
                <a:cs typeface="Segoe UI Semilight" panose="020B0402040204020203" pitchFamily="34" charset="0"/>
              </a:rPr>
              <a:t>Udemy</a:t>
            </a:r>
            <a:endParaRPr lang="en-US" dirty="0">
              <a:solidFill>
                <a:schemeClr val="tx2"/>
              </a:solidFill>
              <a:latin typeface="Segoe UI Semilight" panose="020B0402040204020203" pitchFamily="34" charset="0"/>
              <a:cs typeface="Segoe UI Semilight" panose="020B0402040204020203" pitchFamily="34" charset="0"/>
            </a:endParaRPr>
          </a:p>
          <a:p>
            <a:pPr marL="514350" indent="-514350">
              <a:lnSpc>
                <a:spcPct val="120000"/>
              </a:lnSpc>
              <a:buFont typeface="+mj-lt"/>
              <a:buAutoNum type="arabicPeriod"/>
            </a:pPr>
            <a:r>
              <a:rPr lang="en-US" dirty="0" err="1">
                <a:solidFill>
                  <a:schemeClr val="tx2"/>
                </a:solidFill>
                <a:latin typeface="Segoe UI Semilight" panose="020B0402040204020203" pitchFamily="34" charset="0"/>
                <a:cs typeface="Segoe UI Semilight" panose="020B0402040204020203" pitchFamily="34" charset="0"/>
              </a:rPr>
              <a:t>Edex</a:t>
            </a:r>
            <a:endParaRPr lang="en-US" dirty="0">
              <a:solidFill>
                <a:schemeClr val="tx2"/>
              </a:solidFill>
              <a:latin typeface="Segoe UI Semilight" panose="020B0402040204020203" pitchFamily="34" charset="0"/>
              <a:cs typeface="Segoe UI Semilight" panose="020B0402040204020203" pitchFamily="34" charset="0"/>
            </a:endParaRPr>
          </a:p>
          <a:p>
            <a:pPr marL="514350" indent="-514350">
              <a:lnSpc>
                <a:spcPct val="12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TED</a:t>
            </a:r>
          </a:p>
          <a:p>
            <a:pPr marL="514350" indent="-514350">
              <a:lnSpc>
                <a:spcPct val="12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Coursera</a:t>
            </a:r>
          </a:p>
          <a:p>
            <a:pPr marL="514350" indent="-514350">
              <a:lnSpc>
                <a:spcPct val="12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iTunes U</a:t>
            </a:r>
          </a:p>
          <a:p>
            <a:pPr marL="514350" indent="-514350">
              <a:lnSpc>
                <a:spcPct val="120000"/>
              </a:lnSpc>
              <a:buFont typeface="+mj-lt"/>
              <a:buAutoNum type="arabicPeriod"/>
            </a:pPr>
            <a:r>
              <a:rPr lang="en-US" dirty="0" err="1">
                <a:solidFill>
                  <a:schemeClr val="tx2"/>
                </a:solidFill>
                <a:latin typeface="Segoe UI Semilight" panose="020B0402040204020203" pitchFamily="34" charset="0"/>
                <a:cs typeface="Segoe UI Semilight" panose="020B0402040204020203" pitchFamily="34" charset="0"/>
              </a:rPr>
              <a:t>Pluralsight</a:t>
            </a:r>
            <a:endParaRPr lang="en-US" dirty="0">
              <a:solidFill>
                <a:schemeClr val="tx2"/>
              </a:solidFill>
              <a:latin typeface="Segoe UI Semilight" panose="020B0402040204020203" pitchFamily="34" charset="0"/>
              <a:cs typeface="Segoe UI Semilight" panose="020B0402040204020203" pitchFamily="34" charset="0"/>
            </a:endParaRPr>
          </a:p>
          <a:p>
            <a:pPr marL="514350" indent="-514350">
              <a:lnSpc>
                <a:spcPct val="12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Microsoft Virtual Academy</a:t>
            </a:r>
          </a:p>
          <a:p>
            <a:pPr marL="514350" indent="-514350">
              <a:lnSpc>
                <a:spcPct val="120000"/>
              </a:lnSpc>
              <a:buFont typeface="+mj-lt"/>
              <a:buAutoNum type="arabicPeriod"/>
            </a:pPr>
            <a:r>
              <a:rPr lang="en-US" dirty="0">
                <a:solidFill>
                  <a:schemeClr val="tx2"/>
                </a:solidFill>
                <a:latin typeface="Segoe UI Semilight" panose="020B0402040204020203" pitchFamily="34" charset="0"/>
                <a:cs typeface="Segoe UI Semilight" panose="020B0402040204020203" pitchFamily="34" charset="0"/>
              </a:rPr>
              <a:t>Prometheus</a:t>
            </a:r>
          </a:p>
        </p:txBody>
      </p:sp>
      <p:pic>
        <p:nvPicPr>
          <p:cNvPr id="2050" name="Picture 2" descr="Результат пошуку зображень за запитом &quot;прометеус освіта&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2073" y="1690688"/>
            <a:ext cx="4714875" cy="4714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9905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Xamarin</a:t>
            </a:r>
            <a:r>
              <a:rPr lang="en-US" dirty="0"/>
              <a:t> Workbooks</a:t>
            </a:r>
          </a:p>
        </p:txBody>
      </p:sp>
      <p:sp>
        <p:nvSpPr>
          <p:cNvPr id="3" name="Content Placeholder 2"/>
          <p:cNvSpPr>
            <a:spLocks noGrp="1"/>
          </p:cNvSpPr>
          <p:nvPr>
            <p:ph idx="1"/>
          </p:nvPr>
        </p:nvSpPr>
        <p:spPr>
          <a:xfrm>
            <a:off x="838200" y="1549400"/>
            <a:ext cx="10968135" cy="5080000"/>
          </a:xfrm>
        </p:spPr>
        <p:txBody>
          <a:bodyPr>
            <a:normAutofit/>
          </a:bodyPr>
          <a:lstStyle/>
          <a:p>
            <a:pPr marL="0" indent="0">
              <a:lnSpc>
                <a:spcPct val="120000"/>
              </a:lnSpc>
              <a:buNone/>
            </a:pPr>
            <a:r>
              <a:rPr lang="en-US" sz="2000" dirty="0" err="1">
                <a:solidFill>
                  <a:schemeClr val="tx2"/>
                </a:solidFill>
                <a:latin typeface="Segoe UI Semilight" panose="020B0402040204020203" pitchFamily="34" charset="0"/>
                <a:cs typeface="Segoe UI Semilight" panose="020B0402040204020203" pitchFamily="34" charset="0"/>
              </a:rPr>
              <a:t>Xamarin</a:t>
            </a:r>
            <a:r>
              <a:rPr lang="en-US" sz="2000" dirty="0">
                <a:solidFill>
                  <a:schemeClr val="tx2"/>
                </a:solidFill>
                <a:latin typeface="Segoe UI Semilight" panose="020B0402040204020203" pitchFamily="34" charset="0"/>
                <a:cs typeface="Segoe UI Semilight" panose="020B0402040204020203" pitchFamily="34" charset="0"/>
              </a:rPr>
              <a:t> Workbooks provide a blend of documentation and code that is perfect for experimentation, learning, and creating guides and teaching aids. Create a rich C# workbook for Android, iOS, Mac, WPF, or Console, and get instant live results as you learn these APIs.</a:t>
            </a:r>
          </a:p>
        </p:txBody>
      </p:sp>
      <p:pic>
        <p:nvPicPr>
          <p:cNvPr id="5122" name="Picture 2" descr="https://developer.xamarin.com/guides/cross-platform/workbooks/Images/interactive-1.0.0-urho_planet_earth-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177" y="2971800"/>
            <a:ext cx="7666585"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244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VR/AR &amp; HoloLens</a:t>
            </a:r>
          </a:p>
        </p:txBody>
      </p:sp>
      <p:sp>
        <p:nvSpPr>
          <p:cNvPr id="3" name="Content Placeholder 2"/>
          <p:cNvSpPr>
            <a:spLocks noGrp="1"/>
          </p:cNvSpPr>
          <p:nvPr>
            <p:ph idx="1"/>
          </p:nvPr>
        </p:nvSpPr>
        <p:spPr>
          <a:xfrm>
            <a:off x="838200" y="1549400"/>
            <a:ext cx="4455367" cy="5080000"/>
          </a:xfrm>
        </p:spPr>
        <p:txBody>
          <a:bodyPr>
            <a:normAutofit/>
          </a:bodyPr>
          <a:lstStyle/>
          <a:p>
            <a:pPr marL="0" indent="0">
              <a:lnSpc>
                <a:spcPct val="120000"/>
              </a:lnSpc>
              <a:buNone/>
            </a:pPr>
            <a:r>
              <a:rPr lang="en-US" sz="2000" dirty="0">
                <a:solidFill>
                  <a:schemeClr val="tx2"/>
                </a:solidFill>
                <a:latin typeface="Segoe UI Semilight" panose="020B0402040204020203" pitchFamily="34" charset="0"/>
                <a:cs typeface="Segoe UI Semilight" panose="020B0402040204020203" pitchFamily="34" charset="0"/>
              </a:rPr>
              <a:t>A futuristic vision of the age of holograms</a:t>
            </a:r>
          </a:p>
          <a:p>
            <a:pPr marL="0" indent="0">
              <a:lnSpc>
                <a:spcPct val="120000"/>
              </a:lnSpc>
              <a:buNone/>
            </a:pPr>
            <a:r>
              <a:rPr lang="en-US" sz="2000" dirty="0">
                <a:solidFill>
                  <a:schemeClr val="tx2"/>
                </a:solidFill>
                <a:latin typeface="Segoe UI Semilight" panose="020B0402040204020203" pitchFamily="34" charset="0"/>
                <a:cs typeface="Segoe UI Semilight" panose="020B0402040204020203" pitchFamily="34" charset="0"/>
                <a:hlinkClick r:id="rId2"/>
              </a:rPr>
              <a:t>https://www.ted.com/talks/alex_kipman_the_dawn_of_the_age_of_holograms</a:t>
            </a:r>
            <a:r>
              <a:rPr lang="en-US" sz="2000" dirty="0">
                <a:solidFill>
                  <a:schemeClr val="tx2"/>
                </a:solidFill>
                <a:latin typeface="Segoe UI Semilight" panose="020B0402040204020203" pitchFamily="34" charset="0"/>
                <a:cs typeface="Segoe UI Semilight" panose="020B0402040204020203" pitchFamily="34" charset="0"/>
              </a:rPr>
              <a: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8689" y="2001288"/>
            <a:ext cx="6502400" cy="3657600"/>
          </a:xfrm>
          <a:prstGeom prst="rect">
            <a:avLst/>
          </a:prstGeom>
        </p:spPr>
      </p:pic>
      <p:pic>
        <p:nvPicPr>
          <p:cNvPr id="6146" name="Picture 2" descr="Результат пошуку зображень за запитом &quot;hololens&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711" y="3091543"/>
            <a:ext cx="3661833"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892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Computing &amp; Research</a:t>
            </a:r>
          </a:p>
        </p:txBody>
      </p:sp>
      <p:sp>
        <p:nvSpPr>
          <p:cNvPr id="3" name="Content Placeholder 2"/>
          <p:cNvSpPr>
            <a:spLocks noGrp="1"/>
          </p:cNvSpPr>
          <p:nvPr>
            <p:ph idx="1"/>
          </p:nvPr>
        </p:nvSpPr>
        <p:spPr>
          <a:xfrm>
            <a:off x="838200" y="1747936"/>
            <a:ext cx="5524499" cy="4881464"/>
          </a:xfrm>
        </p:spPr>
        <p:txBody>
          <a:bodyPr>
            <a:normAutofit fontScale="92500" lnSpcReduction="10000"/>
          </a:bodyPr>
          <a:lstStyle/>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A year ago at Virginia Tech researchers needed 2 weeks to analyze just 1 genome. Today, they can analyze 100 genomes each day.</a:t>
            </a:r>
          </a:p>
          <a:p>
            <a:pPr marL="0" indent="0">
              <a:lnSpc>
                <a:spcPct val="120000"/>
              </a:lnSpc>
              <a:buNone/>
            </a:pPr>
            <a:endParaRPr lang="en-US" dirty="0">
              <a:solidFill>
                <a:schemeClr val="tx2"/>
              </a:solidFill>
              <a:latin typeface="Segoe UI Semilight" panose="020B0402040204020203" pitchFamily="34" charset="0"/>
              <a:cs typeface="Segoe UI Semilight" panose="020B0402040204020203" pitchFamily="34" charset="0"/>
            </a:endParaRPr>
          </a:p>
          <a:p>
            <a:pPr marL="0" indent="0">
              <a:lnSpc>
                <a:spcPct val="120000"/>
              </a:lnSpc>
              <a:buNone/>
            </a:pPr>
            <a:r>
              <a:rPr lang="en-US" dirty="0">
                <a:solidFill>
                  <a:schemeClr val="tx2"/>
                </a:solidFill>
                <a:latin typeface="Segoe UI Semilight" panose="020B0402040204020203" pitchFamily="34" charset="0"/>
                <a:cs typeface="Segoe UI Semilight" panose="020B0402040204020203" pitchFamily="34" charset="0"/>
              </a:rPr>
              <a:t>Microsoft Azure for Research </a:t>
            </a:r>
            <a:r>
              <a:rPr lang="en-US" dirty="0">
                <a:solidFill>
                  <a:schemeClr val="tx2"/>
                </a:solidFill>
                <a:latin typeface="Segoe UI Semilight" panose="020B0402040204020203" pitchFamily="34" charset="0"/>
                <a:cs typeface="Segoe UI Semilight" panose="020B0402040204020203" pitchFamily="34" charset="0"/>
                <a:hlinkClick r:id="rId2"/>
              </a:rPr>
              <a:t>https://www.microsoft.com/en-us/research/academic-program/microsoft-azure-for-research/</a:t>
            </a:r>
            <a:r>
              <a:rPr lang="en-US" dirty="0">
                <a:solidFill>
                  <a:schemeClr val="tx2"/>
                </a:solidFill>
                <a:latin typeface="Segoe UI Semilight" panose="020B0402040204020203" pitchFamily="34" charset="0"/>
                <a:cs typeface="Segoe UI Semilight" panose="020B0402040204020203" pitchFamily="34" charset="0"/>
              </a:rPr>
              <a:t> </a:t>
            </a:r>
            <a:endParaRPr lang="en-US" dirty="0">
              <a:solidFill>
                <a:schemeClr val="tx2"/>
              </a:solidFill>
              <a:latin typeface="Segoe UI Semilight" panose="020B0402040204020203" pitchFamily="34" charset="0"/>
              <a:cs typeface="Segoe UI Semilight" panose="020B0402040204020203" pitchFamily="34" charset="0"/>
            </a:endParaRPr>
          </a:p>
        </p:txBody>
      </p:sp>
      <p:pic>
        <p:nvPicPr>
          <p:cNvPr id="7172" name="Picture 4" descr="Результат пошуку зображень за запитом &quot;cloud computing&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5852" y="1589314"/>
            <a:ext cx="408622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289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docProps/app.xml><?xml version="1.0" encoding="utf-8"?>
<Properties xmlns="http://schemas.openxmlformats.org/officeDocument/2006/extended-properties" xmlns:vt="http://schemas.openxmlformats.org/officeDocument/2006/docPropsVTypes">
  <TotalTime>4198</TotalTime>
  <Words>443</Words>
  <Application>Microsoft Office PowerPoint</Application>
  <PresentationFormat>Widescreen</PresentationFormat>
  <Paragraphs>52</Paragraphs>
  <Slides>10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ＭＳ Ｐゴシック</vt:lpstr>
      <vt:lpstr>Arial</vt:lpstr>
      <vt:lpstr>Avenir LT Pro 45 Book</vt:lpstr>
      <vt:lpstr>Segoe UI</vt:lpstr>
      <vt:lpstr>Segoe UI Light</vt:lpstr>
      <vt:lpstr>Segoe UI Semilight</vt:lpstr>
      <vt:lpstr>Office Theme</vt:lpstr>
      <vt:lpstr>2_5-30405_Build_Template_16x9_LightBlue_Color_Background</vt:lpstr>
      <vt:lpstr> How IT change  education and science  Oleksandr Krakovetskyi CEO, DevRain Solutions @msugvnua, alex.krakovetskiy@devrain.com</vt:lpstr>
      <vt:lpstr>About</vt:lpstr>
      <vt:lpstr>Knowledge, not diploma</vt:lpstr>
      <vt:lpstr>#hourofcode</vt:lpstr>
      <vt:lpstr>Minecraft Education</vt:lpstr>
      <vt:lpstr>Virtual/Hybrid Courses</vt:lpstr>
      <vt:lpstr>Xamarin Workbooks</vt:lpstr>
      <vt:lpstr>VR/AR &amp; HoloLens</vt:lpstr>
      <vt:lpstr>Cloud Computing &amp; Research</vt:lpstr>
      <vt:lpstr>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Oleg Katerinyuk (Ancor Personnel)</dc:creator>
  <cp:lastModifiedBy>Oleksandr Krakovetskyi</cp:lastModifiedBy>
  <cp:revision>196</cp:revision>
  <dcterms:created xsi:type="dcterms:W3CDTF">2013-04-04T08:15:00Z</dcterms:created>
  <dcterms:modified xsi:type="dcterms:W3CDTF">2016-12-07T11:49:48Z</dcterms:modified>
</cp:coreProperties>
</file>

<file path=docProps/thumbnail.jpeg>
</file>